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690" r:id="rId3"/>
    <p:sldMasterId id="2147483699" r:id="rId4"/>
    <p:sldMasterId id="2147483714" r:id="rId5"/>
    <p:sldMasterId id="2147483722" r:id="rId6"/>
    <p:sldMasterId id="2147483735" r:id="rId7"/>
    <p:sldMasterId id="2147483748" r:id="rId8"/>
    <p:sldMasterId id="2147483781" r:id="rId9"/>
  </p:sldMasterIdLst>
  <p:notesMasterIdLst>
    <p:notesMasterId r:id="rId37"/>
  </p:notesMasterIdLst>
  <p:sldIdLst>
    <p:sldId id="391" r:id="rId10"/>
    <p:sldId id="403" r:id="rId11"/>
    <p:sldId id="404" r:id="rId12"/>
    <p:sldId id="408" r:id="rId13"/>
    <p:sldId id="418" r:id="rId14"/>
    <p:sldId id="409" r:id="rId15"/>
    <p:sldId id="417" r:id="rId16"/>
    <p:sldId id="411" r:id="rId17"/>
    <p:sldId id="437" r:id="rId18"/>
    <p:sldId id="413" r:id="rId19"/>
    <p:sldId id="425" r:id="rId20"/>
    <p:sldId id="426" r:id="rId21"/>
    <p:sldId id="430" r:id="rId22"/>
    <p:sldId id="427" r:id="rId23"/>
    <p:sldId id="428" r:id="rId24"/>
    <p:sldId id="429" r:id="rId25"/>
    <p:sldId id="436" r:id="rId26"/>
    <p:sldId id="419" r:id="rId27"/>
    <p:sldId id="422" r:id="rId28"/>
    <p:sldId id="431" r:id="rId29"/>
    <p:sldId id="420" r:id="rId30"/>
    <p:sldId id="433" r:id="rId31"/>
    <p:sldId id="432" r:id="rId32"/>
    <p:sldId id="434" r:id="rId33"/>
    <p:sldId id="438" r:id="rId34"/>
    <p:sldId id="435" r:id="rId35"/>
    <p:sldId id="43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7400"/>
    <a:srgbClr val="F0AA00"/>
    <a:srgbClr val="CCCCCC"/>
    <a:srgbClr val="0088CE"/>
    <a:srgbClr val="009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5501" autoAdjust="0"/>
  </p:normalViewPr>
  <p:slideViewPr>
    <p:cSldViewPr>
      <p:cViewPr varScale="1">
        <p:scale>
          <a:sx n="88" d="100"/>
          <a:sy n="88" d="100"/>
        </p:scale>
        <p:origin x="7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DE142-B80A-4E14-8337-ACE68A29BA01}" type="datetimeFigureOut">
              <a:rPr lang="en-US" smtClean="0"/>
              <a:t>4/7/2016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05AB8-F83E-47BF-AAE8-341793752E61}" type="slidenum">
              <a:rPr lang="en-US" smtClean="0"/>
              <a:t>‹#›</a:t>
            </a:fld>
            <a:endParaRPr lang="en-US"/>
          </a:p>
        </p:txBody>
      </p:sp>
    </p:spTree>
    <p:extLst>
      <p:ext uri="{BB962C8B-B14F-4D97-AF65-F5344CB8AC3E}">
        <p14:creationId xmlns:p14="http://schemas.microsoft.com/office/powerpoint/2010/main" val="95603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4026FF-C702-4D93-8EE2-59D0C71AA474}"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00489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889" algn="l"/>
                <a:tab pos="1447778" algn="l"/>
                <a:tab pos="2171668" algn="l"/>
                <a:tab pos="2895557" algn="l"/>
              </a:tabLst>
              <a:defRPr sz="2400">
                <a:solidFill>
                  <a:schemeClr val="bg1"/>
                </a:solidFill>
                <a:latin typeface="Arial" pitchFamily="34" charset="0"/>
                <a:cs typeface="Lucida Sans Unicode" pitchFamily="34" charset="0"/>
              </a:defRPr>
            </a:lvl1pPr>
            <a:lvl2pPr marL="37931155" indent="-37473962" eaLnBrk="0" hangingPunct="0">
              <a:tabLst>
                <a:tab pos="723889" algn="l"/>
                <a:tab pos="1447778" algn="l"/>
                <a:tab pos="2171668" algn="l"/>
                <a:tab pos="2895557" algn="l"/>
              </a:tabLst>
              <a:defRPr sz="2400">
                <a:solidFill>
                  <a:schemeClr val="bg1"/>
                </a:solidFill>
                <a:latin typeface="Arial" pitchFamily="34" charset="0"/>
                <a:cs typeface="Lucida Sans Unicode" pitchFamily="34" charset="0"/>
              </a:defRPr>
            </a:lvl2pPr>
            <a:lvl3pPr eaLnBrk="0" hangingPunct="0">
              <a:tabLst>
                <a:tab pos="723889" algn="l"/>
                <a:tab pos="1447778" algn="l"/>
                <a:tab pos="2171668" algn="l"/>
                <a:tab pos="2895557" algn="l"/>
              </a:tabLst>
              <a:defRPr sz="2400">
                <a:solidFill>
                  <a:schemeClr val="bg1"/>
                </a:solidFill>
                <a:latin typeface="Arial" pitchFamily="34" charset="0"/>
                <a:cs typeface="Lucida Sans Unicode" pitchFamily="34" charset="0"/>
              </a:defRPr>
            </a:lvl3pPr>
            <a:lvl4pPr eaLnBrk="0" hangingPunct="0">
              <a:tabLst>
                <a:tab pos="723889" algn="l"/>
                <a:tab pos="1447778" algn="l"/>
                <a:tab pos="2171668" algn="l"/>
                <a:tab pos="2895557" algn="l"/>
              </a:tabLst>
              <a:defRPr sz="2400">
                <a:solidFill>
                  <a:schemeClr val="bg1"/>
                </a:solidFill>
                <a:latin typeface="Arial" pitchFamily="34" charset="0"/>
                <a:cs typeface="Lucida Sans Unicode" pitchFamily="34" charset="0"/>
              </a:defRPr>
            </a:lvl4pPr>
            <a:lvl5pPr eaLnBrk="0" hangingPunct="0">
              <a:tabLst>
                <a:tab pos="723889" algn="l"/>
                <a:tab pos="1447778" algn="l"/>
                <a:tab pos="2171668" algn="l"/>
                <a:tab pos="2895557" algn="l"/>
              </a:tabLst>
              <a:defRPr sz="2400">
                <a:solidFill>
                  <a:schemeClr val="bg1"/>
                </a:solidFill>
                <a:latin typeface="Arial" pitchFamily="34" charset="0"/>
                <a:cs typeface="Lucida Sans Unicode" pitchFamily="34" charset="0"/>
              </a:defRPr>
            </a:lvl5pPr>
            <a:lvl6pPr marL="457193" eaLnBrk="0" fontAlgn="base" hangingPunct="0">
              <a:lnSpc>
                <a:spcPct val="93000"/>
              </a:lnSpc>
              <a:spcBef>
                <a:spcPct val="0"/>
              </a:spcBef>
              <a:spcAft>
                <a:spcPct val="0"/>
              </a:spcAft>
              <a:tabLst>
                <a:tab pos="723889" algn="l"/>
                <a:tab pos="1447778" algn="l"/>
                <a:tab pos="2171668" algn="l"/>
                <a:tab pos="2895557" algn="l"/>
              </a:tabLst>
              <a:defRPr sz="2400">
                <a:solidFill>
                  <a:schemeClr val="bg1"/>
                </a:solidFill>
                <a:latin typeface="Arial" pitchFamily="34" charset="0"/>
                <a:cs typeface="Lucida Sans Unicode" pitchFamily="34" charset="0"/>
              </a:defRPr>
            </a:lvl6pPr>
            <a:lvl7pPr marL="914386" eaLnBrk="0" fontAlgn="base" hangingPunct="0">
              <a:lnSpc>
                <a:spcPct val="93000"/>
              </a:lnSpc>
              <a:spcBef>
                <a:spcPct val="0"/>
              </a:spcBef>
              <a:spcAft>
                <a:spcPct val="0"/>
              </a:spcAft>
              <a:tabLst>
                <a:tab pos="723889" algn="l"/>
                <a:tab pos="1447778" algn="l"/>
                <a:tab pos="2171668" algn="l"/>
                <a:tab pos="2895557" algn="l"/>
              </a:tabLst>
              <a:defRPr sz="2400">
                <a:solidFill>
                  <a:schemeClr val="bg1"/>
                </a:solidFill>
                <a:latin typeface="Arial" pitchFamily="34" charset="0"/>
                <a:cs typeface="Lucida Sans Unicode" pitchFamily="34" charset="0"/>
              </a:defRPr>
            </a:lvl7pPr>
            <a:lvl8pPr marL="1371579" eaLnBrk="0" fontAlgn="base" hangingPunct="0">
              <a:lnSpc>
                <a:spcPct val="93000"/>
              </a:lnSpc>
              <a:spcBef>
                <a:spcPct val="0"/>
              </a:spcBef>
              <a:spcAft>
                <a:spcPct val="0"/>
              </a:spcAft>
              <a:tabLst>
                <a:tab pos="723889" algn="l"/>
                <a:tab pos="1447778" algn="l"/>
                <a:tab pos="2171668" algn="l"/>
                <a:tab pos="2895557" algn="l"/>
              </a:tabLst>
              <a:defRPr sz="2400">
                <a:solidFill>
                  <a:schemeClr val="bg1"/>
                </a:solidFill>
                <a:latin typeface="Arial" pitchFamily="34" charset="0"/>
                <a:cs typeface="Lucida Sans Unicode" pitchFamily="34" charset="0"/>
              </a:defRPr>
            </a:lvl8pPr>
            <a:lvl9pPr marL="1828773" eaLnBrk="0" fontAlgn="base" hangingPunct="0">
              <a:lnSpc>
                <a:spcPct val="93000"/>
              </a:lnSpc>
              <a:spcBef>
                <a:spcPct val="0"/>
              </a:spcBef>
              <a:spcAft>
                <a:spcPct val="0"/>
              </a:spcAft>
              <a:tabLst>
                <a:tab pos="723889" algn="l"/>
                <a:tab pos="1447778" algn="l"/>
                <a:tab pos="2171668" algn="l"/>
                <a:tab pos="2895557" algn="l"/>
              </a:tabLst>
              <a:defRPr sz="2400">
                <a:solidFill>
                  <a:schemeClr val="bg1"/>
                </a:solidFill>
                <a:latin typeface="Arial" pitchFamily="34" charset="0"/>
                <a:cs typeface="Lucida Sans Unicode" pitchFamily="34" charset="0"/>
              </a:defRPr>
            </a:lvl9pPr>
          </a:lstStyle>
          <a:p>
            <a:pPr eaLnBrk="1" hangingPunct="1"/>
            <a:fld id="{DA546956-EFBD-4F9A-B161-2842E72E078A}" type="slidenum">
              <a:rPr lang="en-GB" sz="1300">
                <a:solidFill>
                  <a:srgbClr val="000000"/>
                </a:solidFill>
                <a:latin typeface="Times New Roman" pitchFamily="18" charset="0"/>
              </a:rPr>
              <a:pPr eaLnBrk="1" hangingPunct="1"/>
              <a:t>3</a:t>
            </a:fld>
            <a:endParaRPr lang="en-GB" sz="1300" dirty="0">
              <a:solidFill>
                <a:srgbClr val="000000"/>
              </a:solidFill>
              <a:latin typeface="Times New Roman" pitchFamily="18" charset="0"/>
            </a:endParaRPr>
          </a:p>
        </p:txBody>
      </p:sp>
      <p:sp>
        <p:nvSpPr>
          <p:cNvPr id="23555" name="Rectangle 1"/>
          <p:cNvSpPr>
            <a:spLocks noGrp="1" noRot="1" noChangeAspect="1" noChangeArrowheads="1" noTextEdit="1"/>
          </p:cNvSpPr>
          <p:nvPr>
            <p:ph type="sldImg"/>
          </p:nvPr>
        </p:nvSpPr>
        <p:spPr>
          <a:xfrm>
            <a:off x="1090613" y="785813"/>
            <a:ext cx="5348287" cy="4013200"/>
          </a:xfrm>
          <a:solidFill>
            <a:srgbClr val="FFFFFF"/>
          </a:solidFill>
          <a:ln>
            <a:solidFill>
              <a:srgbClr val="000000"/>
            </a:solidFill>
            <a:miter lim="800000"/>
            <a:headEnd/>
            <a:tailEnd/>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519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3000"/>
              </a:lnSpc>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1pPr>
            <a:lvl2pPr marL="834374" indent="-320913">
              <a:lnSpc>
                <a:spcPct val="93000"/>
              </a:lnSpc>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2pPr>
            <a:lvl3pPr marL="1283654" indent="-256731">
              <a:lnSpc>
                <a:spcPct val="93000"/>
              </a:lnSpc>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3pPr>
            <a:lvl4pPr marL="1797114" indent="-256731">
              <a:lnSpc>
                <a:spcPct val="93000"/>
              </a:lnSpc>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4pPr>
            <a:lvl5pPr marL="2310575" indent="-256731">
              <a:lnSpc>
                <a:spcPct val="93000"/>
              </a:lnSpc>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5pPr>
            <a:lvl6pPr marL="2824037" indent="-256731" defTabSz="513461" fontAlgn="base">
              <a:lnSpc>
                <a:spcPct val="93000"/>
              </a:lnSpc>
              <a:spcBef>
                <a:spcPct val="0"/>
              </a:spcBef>
              <a:spcAft>
                <a:spcPct val="0"/>
              </a:spcAft>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6pPr>
            <a:lvl7pPr marL="3337498" indent="-256731" defTabSz="513461" fontAlgn="base">
              <a:lnSpc>
                <a:spcPct val="93000"/>
              </a:lnSpc>
              <a:spcBef>
                <a:spcPct val="0"/>
              </a:spcBef>
              <a:spcAft>
                <a:spcPct val="0"/>
              </a:spcAft>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7pPr>
            <a:lvl8pPr marL="3850959" indent="-256731" defTabSz="513461" fontAlgn="base">
              <a:lnSpc>
                <a:spcPct val="93000"/>
              </a:lnSpc>
              <a:spcBef>
                <a:spcPct val="0"/>
              </a:spcBef>
              <a:spcAft>
                <a:spcPct val="0"/>
              </a:spcAft>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8pPr>
            <a:lvl9pPr marL="4364421" indent="-256731" defTabSz="513461" fontAlgn="base">
              <a:lnSpc>
                <a:spcPct val="93000"/>
              </a:lnSpc>
              <a:spcBef>
                <a:spcPct val="0"/>
              </a:spcBef>
              <a:spcAft>
                <a:spcPct val="0"/>
              </a:spcAft>
              <a:buClr>
                <a:srgbClr val="000000"/>
              </a:buClr>
              <a:buSzPct val="100000"/>
              <a:buFont typeface="Times New Roman" pitchFamily="18" charset="0"/>
              <a:tabLst>
                <a:tab pos="722055" algn="l"/>
                <a:tab pos="1445892" algn="l"/>
                <a:tab pos="2169731" algn="l"/>
                <a:tab pos="2893568" algn="l"/>
              </a:tabLst>
              <a:defRPr sz="2700">
                <a:solidFill>
                  <a:schemeClr val="bg1"/>
                </a:solidFill>
                <a:latin typeface="Arial" pitchFamily="34" charset="0"/>
                <a:cs typeface="Lucida Sans Unicode" pitchFamily="34" charset="0"/>
              </a:defRPr>
            </a:lvl9pPr>
          </a:lstStyle>
          <a:p>
            <a:pPr>
              <a:lnSpc>
                <a:spcPct val="95000"/>
              </a:lnSpc>
              <a:buSzPct val="45000"/>
              <a:buFont typeface="Wingdings" pitchFamily="2" charset="2"/>
              <a:buNone/>
            </a:pPr>
            <a:fld id="{3D9AD430-6982-45C6-81EC-72778D3AA237}" type="slidenum">
              <a:rPr lang="en-GB" sz="1300">
                <a:solidFill>
                  <a:srgbClr val="000000"/>
                </a:solidFill>
                <a:latin typeface="Times New Roman" pitchFamily="18" charset="0"/>
              </a:rPr>
              <a:pPr>
                <a:lnSpc>
                  <a:spcPct val="95000"/>
                </a:lnSpc>
                <a:buSzPct val="45000"/>
                <a:buFont typeface="Wingdings" pitchFamily="2" charset="2"/>
                <a:buNone/>
              </a:pPr>
              <a:t>5</a:t>
            </a:fld>
            <a:endParaRPr lang="en-GB" sz="1300">
              <a:solidFill>
                <a:srgbClr val="000000"/>
              </a:solidFill>
              <a:latin typeface="Times New Roman" pitchFamily="18" charset="0"/>
            </a:endParaRPr>
          </a:p>
        </p:txBody>
      </p:sp>
      <p:sp>
        <p:nvSpPr>
          <p:cNvPr id="46083" name="Rectangle 1"/>
          <p:cNvSpPr>
            <a:spLocks noGrp="1" noRot="1" noChangeAspect="1" noChangeArrowheads="1" noTextEdit="1"/>
          </p:cNvSpPr>
          <p:nvPr>
            <p:ph type="sldImg"/>
          </p:nvPr>
        </p:nvSpPr>
        <p:spPr>
          <a:xfrm>
            <a:off x="1090613" y="785813"/>
            <a:ext cx="5349875" cy="4013200"/>
          </a:xfrm>
          <a:solidFill>
            <a:srgbClr val="FFFFFF"/>
          </a:solidFill>
          <a:ln>
            <a:solidFill>
              <a:srgbClr val="000000"/>
            </a:solidFill>
            <a:miter lim="800000"/>
            <a:headEnd/>
            <a:tailEnd/>
          </a:ln>
        </p:spPr>
      </p:sp>
      <p:sp>
        <p:nvSpPr>
          <p:cNvPr id="46084"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50510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Token</a:t>
            </a:r>
          </a:p>
          <a:p>
            <a:r>
              <a:rPr lang="en-US" dirty="0" err="1" smtClean="0"/>
              <a:t>Userinfo</a:t>
            </a:r>
            <a:r>
              <a:rPr lang="en-US" dirty="0" smtClean="0"/>
              <a:t> endpoint</a:t>
            </a:r>
          </a:p>
          <a:p>
            <a:r>
              <a:rPr lang="en-US" dirty="0" err="1" smtClean="0"/>
              <a:t>Tokeninfo</a:t>
            </a:r>
            <a:r>
              <a:rPr lang="en-US" dirty="0" smtClean="0"/>
              <a:t> endpoint</a:t>
            </a:r>
          </a:p>
          <a:p>
            <a:r>
              <a:rPr lang="en-US" dirty="0" smtClean="0"/>
              <a:t>Claims request</a:t>
            </a:r>
          </a:p>
          <a:p>
            <a:endParaRPr lang="en-US" dirty="0"/>
          </a:p>
        </p:txBody>
      </p:sp>
      <p:sp>
        <p:nvSpPr>
          <p:cNvPr id="4" name="Slide Number Placeholder 3"/>
          <p:cNvSpPr>
            <a:spLocks noGrp="1"/>
          </p:cNvSpPr>
          <p:nvPr>
            <p:ph type="sldNum" sz="quarter" idx="10"/>
          </p:nvPr>
        </p:nvSpPr>
        <p:spPr/>
        <p:txBody>
          <a:bodyPr/>
          <a:lstStyle/>
          <a:p>
            <a:fld id="{BD205AB8-F83E-47BF-AAE8-341793752E6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689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authorization code grant starts with the client, such as a web-based service, redirecting the resource owner's user-agent to the authorization service (IDP). After authenticating the resource owner again obtaining the resource owner's authorization, IDP redirects the resource owner's user-agent back to the client with an authorization code that the client uses to request the access token. The following sequence diagram outlines a successful process from initial client redirection through to the client accessing the protected resource.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implicit grant is designed for clients implemented to run inside the resource-owner user agent. Instead of providing an authorization code that the client must use to retrieve an access token, IDP returns the access token directly in the fragment portion of the redirect URI.</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resource owner password credentials grant lets the client use the resource owner's user name and password to get an access token directly. Although this grant might seem to conflict with an original </a:t>
            </a:r>
            <a:r>
              <a:rPr lang="en-US" sz="1200" b="0" i="0" kern="1200" dirty="0" err="1" smtClean="0">
                <a:solidFill>
                  <a:schemeClr val="tx1"/>
                </a:solidFill>
                <a:effectLst/>
                <a:latin typeface="+mn-lt"/>
                <a:ea typeface="+mn-ea"/>
                <a:cs typeface="+mn-cs"/>
              </a:rPr>
              <a:t>OAuth</a:t>
            </a:r>
            <a:r>
              <a:rPr lang="en-US" sz="1200" b="0" i="0" kern="1200" dirty="0" smtClean="0">
                <a:solidFill>
                  <a:schemeClr val="tx1"/>
                </a:solidFill>
                <a:effectLst/>
                <a:latin typeface="+mn-lt"/>
                <a:ea typeface="+mn-ea"/>
                <a:cs typeface="+mn-cs"/>
              </a:rPr>
              <a:t> goal of not having to share resource owner credentials with the client, it can makes sense in a secure context where other authorization grant types are not available, such as a client that is part of a device operating system using the resource owner credentials once and thereafter using refresh tokens to continue accessing resources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client credentials grant uses client credentials as an authorization grant. This grant makes sense when the client is also the resource owner, for example.</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205AB8-F83E-47BF-AAE8-341793752E61}" type="slidenum">
              <a:rPr lang="en-US" smtClean="0"/>
              <a:t>20</a:t>
            </a:fld>
            <a:endParaRPr lang="en-US"/>
          </a:p>
        </p:txBody>
      </p:sp>
    </p:spTree>
    <p:extLst>
      <p:ext uri="{BB962C8B-B14F-4D97-AF65-F5344CB8AC3E}">
        <p14:creationId xmlns:p14="http://schemas.microsoft.com/office/powerpoint/2010/main" val="104983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authorization code grant starts with the client, such as a web-based service, redirecting the resource owner's user-agent to the authorization service (IDP). After authenticating the resource owner again obtaining the resource owner's authorization, IDP redirects the resource owner's user-agent back to the client with an authorization code that the client uses to request the access token. The following sequence diagram outlines a successful process from initial client redirection through to the client accessing the protected resource.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implicit grant is designed for clients implemented to run inside the resource-owner user agent. Instead of providing an authorization code that the client must use to retrieve an access token, IDP returns the access token directly in the fragment portion of the redirect URI.</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resource owner password credentials grant lets the client use the resource owner's user name and password to get an access token directly. Although this grant might seem to conflict with an original </a:t>
            </a:r>
            <a:r>
              <a:rPr lang="en-US" sz="1200" b="0" i="0" kern="1200" dirty="0" err="1" smtClean="0">
                <a:solidFill>
                  <a:schemeClr val="tx1"/>
                </a:solidFill>
                <a:effectLst/>
                <a:latin typeface="+mn-lt"/>
                <a:ea typeface="+mn-ea"/>
                <a:cs typeface="+mn-cs"/>
              </a:rPr>
              <a:t>OAuth</a:t>
            </a:r>
            <a:r>
              <a:rPr lang="en-US" sz="1200" b="0" i="0" kern="1200" dirty="0" smtClean="0">
                <a:solidFill>
                  <a:schemeClr val="tx1"/>
                </a:solidFill>
                <a:effectLst/>
                <a:latin typeface="+mn-lt"/>
                <a:ea typeface="+mn-ea"/>
                <a:cs typeface="+mn-cs"/>
              </a:rPr>
              <a:t> goal of not having to share resource owner credentials with the client, it can makes sense in a secure context where other authorization grant types are not available, such as a client that is part of a device operating system using the resource owner credentials once and thereafter using refresh tokens to continue accessing resources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client credentials grant uses client credentials as an authorization grant. This grant makes sense when the client is also the resource owner, for example.</a:t>
            </a:r>
          </a:p>
          <a:p>
            <a:endParaRPr lang="en-US" sz="1200" b="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D205AB8-F83E-47BF-AAE8-341793752E61}" type="slidenum">
              <a:rPr lang="en-US" smtClean="0"/>
              <a:t>21</a:t>
            </a:fld>
            <a:endParaRPr lang="en-US"/>
          </a:p>
        </p:txBody>
      </p:sp>
    </p:spTree>
    <p:extLst>
      <p:ext uri="{BB962C8B-B14F-4D97-AF65-F5344CB8AC3E}">
        <p14:creationId xmlns:p14="http://schemas.microsoft.com/office/powerpoint/2010/main" val="118535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Web applications validate an Access token before allowing a client application to access resources</a:t>
            </a:r>
          </a:p>
          <a:p>
            <a:r>
              <a:rPr lang="en-US" sz="1200" b="0" i="0" u="none" strike="noStrike" kern="1200" baseline="0" dirty="0" smtClean="0">
                <a:solidFill>
                  <a:schemeClr val="tx1"/>
                </a:solidFill>
                <a:latin typeface="+mn-lt"/>
                <a:ea typeface="+mn-ea"/>
                <a:cs typeface="+mn-cs"/>
              </a:rPr>
              <a:t>The Identity Server (authorization server) issues an Access token and web applications validate the token before granting a client application to access resources. This configuration is suitable in the following scenarios: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Web server authentication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Accessing resources without using owner’s credentials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RESTful applications security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Mobile authentication</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client application requests authorization from the user (resource owner). Client applications can make the authorization request directly to the resource owner or through the authorization server (Identity Server) as an intermediary.</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client application receives an authorization grant from the authorization server. An authorization grant represents the resource owner's authorization. The user communicates the authorization by using one of four grants types or by using an extension grant.</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client application authenticates itself at the authorization server, sends the authorization grant, and requests an Access token.</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authorization server authenticates the client application and validates the authorization grant. The authorization server issues an Access token for a valid grant.</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client application requests the resource server to provide access to the protected resource and authenticates this by presenting the Access token.</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resource server accepts the request for a valid token.</a:t>
            </a:r>
            <a:endParaRPr lang="en-US" dirty="0"/>
          </a:p>
        </p:txBody>
      </p:sp>
      <p:sp>
        <p:nvSpPr>
          <p:cNvPr id="4" name="Slide Number Placeholder 3"/>
          <p:cNvSpPr>
            <a:spLocks noGrp="1"/>
          </p:cNvSpPr>
          <p:nvPr>
            <p:ph type="sldNum" sz="quarter" idx="10"/>
          </p:nvPr>
        </p:nvSpPr>
        <p:spPr/>
        <p:txBody>
          <a:bodyPr/>
          <a:lstStyle/>
          <a:p>
            <a:fld id="{BD205AB8-F83E-47BF-AAE8-341793752E61}" type="slidenum">
              <a:rPr lang="en-US" smtClean="0"/>
              <a:t>22</a:t>
            </a:fld>
            <a:endParaRPr lang="en-US"/>
          </a:p>
        </p:txBody>
      </p:sp>
    </p:spTree>
    <p:extLst>
      <p:ext uri="{BB962C8B-B14F-4D97-AF65-F5344CB8AC3E}">
        <p14:creationId xmlns:p14="http://schemas.microsoft.com/office/powerpoint/2010/main" val="215373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configuration is suitable when client applications want to access resources on legacy web applications.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 client application requests access to a web resource and provides authentication details to the Identity Server.</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Identity Server authenticates the client application, gets the user’s consent, generates an OAuth token, and sends the token to the client application.</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client application provides the token to the Access Gateway.</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Access Gateway sends the token to the Identity Server for validation.</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If the token is not valid, AG returns a 401 error.</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If the token is valid, The Access Gateway performs the following tasks:</a:t>
            </a:r>
          </a:p>
          <a:p>
            <a:pPr marL="685800" lvl="1" indent="-228600">
              <a:buFont typeface="+mj-lt"/>
              <a:buAutoNum type="alphaLcPeriod"/>
            </a:pPr>
            <a:r>
              <a:rPr lang="en-US" sz="1200" b="0" i="0" u="none" strike="noStrike" kern="1200" baseline="0" dirty="0" smtClean="0">
                <a:solidFill>
                  <a:schemeClr val="tx1"/>
                </a:solidFill>
                <a:latin typeface="+mn-lt"/>
                <a:ea typeface="+mn-ea"/>
                <a:cs typeface="+mn-cs"/>
              </a:rPr>
              <a:t>Executes the authorization policy, if configured, based on OAuth scopes or claims.</a:t>
            </a:r>
          </a:p>
          <a:p>
            <a:pPr marL="685800" lvl="1" indent="-228600">
              <a:buFont typeface="+mj-lt"/>
              <a:buAutoNum type="alphaLcPeriod"/>
            </a:pPr>
            <a:r>
              <a:rPr lang="en-US" sz="1200" b="0" i="0" u="none" strike="noStrike" kern="1200" baseline="0" dirty="0" smtClean="0">
                <a:solidFill>
                  <a:schemeClr val="tx1"/>
                </a:solidFill>
                <a:latin typeface="+mn-lt"/>
                <a:ea typeface="+mn-ea"/>
                <a:cs typeface="+mn-cs"/>
              </a:rPr>
              <a:t>Sends user attributes and grants details provided to the client application to the web application by using the Identity Injection policy, if configured.</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resource server returns a response to the Access Gateway and the Access Gateway sends this response to the client application.</a:t>
            </a:r>
            <a:endParaRPr lang="en-US" dirty="0"/>
          </a:p>
        </p:txBody>
      </p:sp>
      <p:sp>
        <p:nvSpPr>
          <p:cNvPr id="4" name="Slide Number Placeholder 3"/>
          <p:cNvSpPr>
            <a:spLocks noGrp="1"/>
          </p:cNvSpPr>
          <p:nvPr>
            <p:ph type="sldNum" sz="quarter" idx="10"/>
          </p:nvPr>
        </p:nvSpPr>
        <p:spPr/>
        <p:txBody>
          <a:bodyPr/>
          <a:lstStyle/>
          <a:p>
            <a:fld id="{BD205AB8-F83E-47BF-AAE8-341793752E61}" type="slidenum">
              <a:rPr lang="en-US" smtClean="0"/>
              <a:t>24</a:t>
            </a:fld>
            <a:endParaRPr lang="en-US"/>
          </a:p>
        </p:txBody>
      </p:sp>
    </p:spTree>
    <p:extLst>
      <p:ext uri="{BB962C8B-B14F-4D97-AF65-F5344CB8AC3E}">
        <p14:creationId xmlns:p14="http://schemas.microsoft.com/office/powerpoint/2010/main" val="94513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205AB8-F83E-47BF-AAE8-341793752E61}" type="slidenum">
              <a:rPr lang="en-US" smtClean="0"/>
              <a:t>25</a:t>
            </a:fld>
            <a:endParaRPr lang="en-US"/>
          </a:p>
        </p:txBody>
      </p:sp>
    </p:spTree>
    <p:extLst>
      <p:ext uri="{BB962C8B-B14F-4D97-AF65-F5344CB8AC3E}">
        <p14:creationId xmlns:p14="http://schemas.microsoft.com/office/powerpoint/2010/main" val="229107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Info@NetIQ.com"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www.facebook.com/netiq" TargetMode="External"/><Relationship Id="rId1" Type="http://schemas.openxmlformats.org/officeDocument/2006/relationships/slideMaster" Target="../slideMasters/slideMaster4.xml"/><Relationship Id="rId6" Type="http://schemas.openxmlformats.org/officeDocument/2006/relationships/hyperlink" Target="http://www.linkedin.com/groups?gid=2745833" TargetMode="External"/><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hyperlink" Target="http://community.netiq.com/" TargetMode="External"/><Relationship Id="rId4" Type="http://schemas.openxmlformats.org/officeDocument/2006/relationships/hyperlink" Target="http://www.twitter.com/netiq" TargetMode="External"/><Relationship Id="rId9" Type="http://schemas.openxmlformats.org/officeDocument/2006/relationships/hyperlink" Target="http://www.netiq.com/"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Graphic Brea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51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0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buClr>
                <a:schemeClr val="tx2"/>
              </a:buClr>
              <a:defRPr>
                <a:solidFill>
                  <a:srgbClr val="000000"/>
                </a:solidFill>
              </a:defRPr>
            </a:lvl2pPr>
            <a:lvl3pPr>
              <a:buClr>
                <a:schemeClr val="tx2"/>
              </a:buClr>
              <a:defRPr>
                <a:solidFill>
                  <a:srgbClr val="000000"/>
                </a:solidFill>
              </a:defRPr>
            </a:lvl3pPr>
            <a:lvl4pPr>
              <a:buClr>
                <a:schemeClr val="tx2"/>
              </a:buClr>
              <a:defRPr>
                <a:solidFill>
                  <a:srgbClr val="000000"/>
                </a:solidFill>
              </a:defRPr>
            </a:lvl4pPr>
            <a:lvl5pPr>
              <a:buClr>
                <a:schemeClr val="tx2"/>
              </a:buCl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Grp="1" noChangeArrowheads="1"/>
          </p:cNvSpPr>
          <p:nvPr>
            <p:ph type="title"/>
          </p:nvPr>
        </p:nvSpPr>
        <p:spPr bwMode="white">
          <a:xfrm>
            <a:off x="365760" y="0"/>
            <a:ext cx="8456614" cy="685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1" name="Rectangle 23"/>
          <p:cNvSpPr>
            <a:spLocks noGrp="1" noChangeArrowheads="1"/>
          </p:cNvSpPr>
          <p:nvPr>
            <p:ph type="subTitle" sz="quarter" idx="10"/>
          </p:nvPr>
        </p:nvSpPr>
        <p:spPr bwMode="white">
          <a:xfrm>
            <a:off x="365760" y="685799"/>
            <a:ext cx="8456614" cy="457200"/>
          </a:xfrm>
        </p:spPr>
        <p:txBody>
          <a:bodyPr/>
          <a:lstStyle>
            <a:lvl1pPr marL="0" indent="0">
              <a:lnSpc>
                <a:spcPct val="95000"/>
              </a:lnSpc>
              <a:spcBef>
                <a:spcPct val="25000"/>
              </a:spcBef>
              <a:buFont typeface="Wingdings" pitchFamily="2" charset="2"/>
              <a:buNone/>
              <a:defRPr sz="2000" b="0">
                <a:solidFill>
                  <a:srgbClr val="EBEBEB"/>
                </a:solidFill>
              </a:defRPr>
            </a:lvl1pPr>
          </a:lstStyle>
          <a:p>
            <a:r>
              <a:rPr lang="en-US" smtClean="0"/>
              <a:t>Click to edit Master subtitle style</a:t>
            </a:r>
            <a:endParaRPr lang="en-US" dirty="0"/>
          </a:p>
        </p:txBody>
      </p:sp>
      <p:sp>
        <p:nvSpPr>
          <p:cNvPr id="13" name="Line 77"/>
          <p:cNvSpPr>
            <a:spLocks noChangeShapeType="1"/>
          </p:cNvSpPr>
          <p:nvPr/>
        </p:nvSpPr>
        <p:spPr bwMode="auto">
          <a:xfrm>
            <a:off x="649288" y="6454121"/>
            <a:ext cx="0" cy="138113"/>
          </a:xfrm>
          <a:prstGeom prst="line">
            <a:avLst/>
          </a:prstGeom>
          <a:noFill/>
          <a:ln w="6350">
            <a:solidFill>
              <a:schemeClr val="tx1"/>
            </a:solidFill>
            <a:round/>
            <a:headEnd/>
            <a:tailEnd/>
          </a:ln>
          <a:effectLst/>
        </p:spPr>
        <p:txBody>
          <a:bodyPr anchor="ctr"/>
          <a:lstStyle/>
          <a:p>
            <a:pPr defTabSz="457200" fontAlgn="base">
              <a:lnSpc>
                <a:spcPct val="93000"/>
              </a:lnSpc>
              <a:spcBef>
                <a:spcPct val="0"/>
              </a:spcBef>
              <a:spcAft>
                <a:spcPct val="0"/>
              </a:spcAft>
              <a:buClr>
                <a:srgbClr val="000000"/>
              </a:buClr>
              <a:buSzPct val="100000"/>
              <a:buFont typeface="Times New Roman" pitchFamily="18" charset="0"/>
              <a:buNone/>
            </a:pPr>
            <a:endParaRPr lang="en-US" sz="2400" dirty="0">
              <a:solidFill>
                <a:srgbClr val="FFFFFF"/>
              </a:solidFill>
              <a:cs typeface="Lucida Sans Unicode" pitchFamily="34" charset="0"/>
            </a:endParaRPr>
          </a:p>
        </p:txBody>
      </p:sp>
      <p:sp>
        <p:nvSpPr>
          <p:cNvPr id="8" name="Rectangle 43"/>
          <p:cNvSpPr>
            <a:spLocks noGrp="1" noChangeArrowheads="1"/>
          </p:cNvSpPr>
          <p:nvPr>
            <p:ph type="sldNum" sz="quarter" idx="4"/>
          </p:nvPr>
        </p:nvSpPr>
        <p:spPr bwMode="auto">
          <a:xfrm>
            <a:off x="304800" y="6399352"/>
            <a:ext cx="330200" cy="2476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lnSpc>
                <a:spcPct val="100000"/>
              </a:lnSpc>
              <a:spcBef>
                <a:spcPct val="0"/>
              </a:spcBef>
              <a:buFontTx/>
              <a:buNone/>
              <a:defRPr sz="800"/>
            </a:lvl1pPr>
          </a:lstStyle>
          <a:p>
            <a:pPr defTabSz="457200" fontAlgn="base">
              <a:spcAft>
                <a:spcPct val="0"/>
              </a:spcAft>
              <a:buClr>
                <a:srgbClr val="000000"/>
              </a:buClr>
              <a:buSzPct val="100000"/>
            </a:pPr>
            <a:fld id="{E7FCA0D5-50C4-40FB-9740-B16FC6A97CB4}" type="slidenum">
              <a:rPr lang="en-US">
                <a:solidFill>
                  <a:srgbClr val="FFFFFF"/>
                </a:solidFill>
                <a:cs typeface="Lucida Sans Unicode" pitchFamily="34" charset="0"/>
              </a:rPr>
              <a:pPr defTabSz="457200" fontAlgn="base">
                <a:spcAft>
                  <a:spcPct val="0"/>
                </a:spcAft>
                <a:buClr>
                  <a:srgbClr val="000000"/>
                </a:buClr>
                <a:buSzPct val="100000"/>
              </a:pPr>
              <a:t>‹#›</a:t>
            </a:fld>
            <a:endParaRPr lang="en-US" dirty="0">
              <a:solidFill>
                <a:srgbClr val="FFFFFF"/>
              </a:solidFill>
              <a:cs typeface="Lucida Sans Unicode" pitchFamily="34" charset="0"/>
            </a:endParaRPr>
          </a:p>
        </p:txBody>
      </p:sp>
    </p:spTree>
    <p:extLst>
      <p:ext uri="{BB962C8B-B14F-4D97-AF65-F5344CB8AC3E}">
        <p14:creationId xmlns:p14="http://schemas.microsoft.com/office/powerpoint/2010/main" val="132077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o-Logo McKenz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822325" y="1444625"/>
            <a:ext cx="7532688"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822325" y="4200525"/>
            <a:ext cx="7532688" cy="2136775"/>
          </a:xfrm>
        </p:spPr>
        <p:txBody>
          <a:bodyPr/>
          <a:lstStyle>
            <a:lvl1pPr marL="114300" indent="-114300">
              <a:spcAft>
                <a:spcPts val="0"/>
              </a:spcAft>
              <a:defRPr sz="1200"/>
            </a:lvl1pPr>
            <a:lvl2pPr marL="228600" indent="-114300">
              <a:spcAft>
                <a:spcPts val="0"/>
              </a:spcAft>
              <a:defRPr sz="1200"/>
            </a:lvl2pPr>
            <a:lvl3pPr marL="342900" indent="-114300">
              <a:spcAft>
                <a:spcPts val="0"/>
              </a:spcAft>
              <a:tabLst/>
              <a:defRPr sz="1200"/>
            </a:lvl3pPr>
            <a:lvl4pPr>
              <a:spcAft>
                <a:spcPts val="0"/>
              </a:spcAft>
              <a:defRPr sz="1200"/>
            </a:lvl4pPr>
            <a:lvl5pPr>
              <a:spcAft>
                <a:spcPts val="0"/>
              </a:spcAft>
              <a:defRPr sz="1200"/>
            </a:lvl5pPr>
          </a:lstStyle>
          <a:p>
            <a:pPr lvl="0"/>
            <a:r>
              <a:rPr lang="en-US" dirty="0" smtClean="0"/>
              <a:t>Click to edit Master text styles</a:t>
            </a:r>
          </a:p>
        </p:txBody>
      </p:sp>
    </p:spTree>
    <p:extLst>
      <p:ext uri="{BB962C8B-B14F-4D97-AF65-F5344CB8AC3E}">
        <p14:creationId xmlns:p14="http://schemas.microsoft.com/office/powerpoint/2010/main" val="15045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ogo Info">
    <p:spTree>
      <p:nvGrpSpPr>
        <p:cNvPr id="1" name=""/>
        <p:cNvGrpSpPr/>
        <p:nvPr/>
      </p:nvGrpSpPr>
      <p:grpSpPr>
        <a:xfrm>
          <a:off x="0" y="0"/>
          <a:ext cx="0" cy="0"/>
          <a:chOff x="0" y="0"/>
          <a:chExt cx="0" cy="0"/>
        </a:xfrm>
      </p:grpSpPr>
      <p:grpSp>
        <p:nvGrpSpPr>
          <p:cNvPr id="2" name="Group 1"/>
          <p:cNvGrpSpPr/>
          <p:nvPr userDrawn="1"/>
        </p:nvGrpSpPr>
        <p:grpSpPr>
          <a:xfrm>
            <a:off x="7599269" y="5333074"/>
            <a:ext cx="714146" cy="200604"/>
            <a:chOff x="7599269" y="5128703"/>
            <a:chExt cx="714146" cy="200604"/>
          </a:xfrm>
        </p:grpSpPr>
        <p:pic>
          <p:nvPicPr>
            <p:cNvPr id="19" name="Picture 18" descr="facebook_32.png">
              <a:hlinkClick r:id="rId2"/>
            </p:cNvPr>
            <p:cNvPicPr>
              <a:picLocks noChangeAspect="1"/>
            </p:cNvPicPr>
            <p:nvPr userDrawn="1"/>
          </p:nvPicPr>
          <p:blipFill>
            <a:blip r:embed="rId3" cstate="print"/>
            <a:stretch>
              <a:fillRect/>
            </a:stretch>
          </p:blipFill>
          <p:spPr>
            <a:xfrm>
              <a:off x="7599269" y="5128704"/>
              <a:ext cx="200602" cy="200603"/>
            </a:xfrm>
            <a:prstGeom prst="rect">
              <a:avLst/>
            </a:prstGeom>
          </p:spPr>
        </p:pic>
        <p:pic>
          <p:nvPicPr>
            <p:cNvPr id="20" name="Picture 19" descr="facebook_32.png">
              <a:hlinkClick r:id="rId4"/>
            </p:cNvPr>
            <p:cNvPicPr>
              <a:picLocks noChangeAspect="1"/>
            </p:cNvPicPr>
            <p:nvPr userDrawn="1"/>
          </p:nvPicPr>
          <p:blipFill>
            <a:blip r:embed="rId5" cstate="print"/>
            <a:stretch>
              <a:fillRect/>
            </a:stretch>
          </p:blipFill>
          <p:spPr>
            <a:xfrm>
              <a:off x="7860455" y="5128704"/>
              <a:ext cx="200602" cy="200603"/>
            </a:xfrm>
            <a:prstGeom prst="rect">
              <a:avLst/>
            </a:prstGeom>
          </p:spPr>
        </p:pic>
        <p:pic>
          <p:nvPicPr>
            <p:cNvPr id="21" name="Picture 20" descr="facebook_32.png">
              <a:hlinkClick r:id="rId6"/>
            </p:cNvPr>
            <p:cNvPicPr>
              <a:picLocks noChangeAspect="1"/>
            </p:cNvPicPr>
            <p:nvPr userDrawn="1"/>
          </p:nvPicPr>
          <p:blipFill>
            <a:blip r:embed="rId7" cstate="print"/>
            <a:stretch>
              <a:fillRect/>
            </a:stretch>
          </p:blipFill>
          <p:spPr>
            <a:xfrm>
              <a:off x="8112813" y="5128703"/>
              <a:ext cx="200602" cy="200603"/>
            </a:xfrm>
            <a:prstGeom prst="rect">
              <a:avLst/>
            </a:prstGeom>
          </p:spPr>
        </p:pic>
      </p:grpSp>
      <p:sp>
        <p:nvSpPr>
          <p:cNvPr id="31" name="Rectangle 30"/>
          <p:cNvSpPr/>
          <p:nvPr userDrawn="1"/>
        </p:nvSpPr>
        <p:spPr bwMode="auto">
          <a:xfrm>
            <a:off x="228600" y="6523247"/>
            <a:ext cx="8686800" cy="338328"/>
          </a:xfrm>
          <a:prstGeom prst="rect">
            <a:avLst/>
          </a:prstGeom>
          <a:gradFill>
            <a:gsLst>
              <a:gs pos="0">
                <a:schemeClr val="accent6"/>
              </a:gs>
              <a:gs pos="99000">
                <a:schemeClr val="tx2"/>
              </a:gs>
            </a:gsLst>
            <a:lin ang="10800000" scaled="0"/>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sz="2400" dirty="0">
              <a:solidFill>
                <a:srgbClr val="FFFFFF"/>
              </a:solidFill>
              <a:cs typeface="Lucida Sans Unicode" pitchFamily="34" charset="0"/>
            </a:endParaRPr>
          </a:p>
        </p:txBody>
      </p:sp>
      <p:cxnSp>
        <p:nvCxnSpPr>
          <p:cNvPr id="32" name="Straight Connector 31"/>
          <p:cNvCxnSpPr/>
          <p:nvPr userDrawn="1"/>
        </p:nvCxnSpPr>
        <p:spPr bwMode="auto">
          <a:xfrm>
            <a:off x="822326" y="6523247"/>
            <a:ext cx="0" cy="338328"/>
          </a:xfrm>
          <a:prstGeom prst="line">
            <a:avLst/>
          </a:prstGeom>
          <a:solidFill>
            <a:srgbClr val="00B8FF"/>
          </a:solidFill>
          <a:ln w="9525" cap="flat" cmpd="sng" algn="ctr">
            <a:solidFill>
              <a:schemeClr val="accent2">
                <a:lumMod val="20000"/>
                <a:lumOff val="80000"/>
                <a:alpha val="40000"/>
              </a:schemeClr>
            </a:solidFill>
            <a:prstDash val="solid"/>
            <a:round/>
            <a:headEnd type="none" w="med" len="med"/>
            <a:tailEnd type="none" w="med" len="med"/>
          </a:ln>
          <a:effectLst/>
        </p:spPr>
      </p:cxnSp>
      <p:cxnSp>
        <p:nvCxnSpPr>
          <p:cNvPr id="33" name="Straight Connector 32"/>
          <p:cNvCxnSpPr/>
          <p:nvPr userDrawn="1"/>
        </p:nvCxnSpPr>
        <p:spPr bwMode="auto">
          <a:xfrm>
            <a:off x="810858" y="6523247"/>
            <a:ext cx="0" cy="338328"/>
          </a:xfrm>
          <a:prstGeom prst="line">
            <a:avLst/>
          </a:prstGeom>
          <a:solidFill>
            <a:srgbClr val="00B8FF"/>
          </a:solidFill>
          <a:ln w="9525" cap="flat" cmpd="sng" algn="ctr">
            <a:solidFill>
              <a:schemeClr val="tx2">
                <a:lumMod val="50000"/>
                <a:alpha val="40000"/>
              </a:schemeClr>
            </a:solidFill>
            <a:prstDash val="solid"/>
            <a:round/>
            <a:headEnd type="none" w="med" len="med"/>
            <a:tailEnd type="none" w="med" len="med"/>
          </a:ln>
          <a:effectLst/>
        </p:spPr>
      </p:cxnSp>
      <p:sp>
        <p:nvSpPr>
          <p:cNvPr id="3" name="Text Box 4"/>
          <p:cNvSpPr txBox="1">
            <a:spLocks noChangeArrowheads="1"/>
          </p:cNvSpPr>
          <p:nvPr userDrawn="1"/>
        </p:nvSpPr>
        <p:spPr bwMode="auto">
          <a:xfrm>
            <a:off x="863850" y="6575425"/>
            <a:ext cx="5768975" cy="236538"/>
          </a:xfrm>
          <a:prstGeom prst="rect">
            <a:avLst/>
          </a:prstGeom>
          <a:noFill/>
          <a:ln w="27360">
            <a:noFill/>
            <a:round/>
            <a:headEnd/>
            <a:tailEnd/>
          </a:ln>
          <a:effec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9pPr>
          </a:lstStyle>
          <a:p>
            <a:pPr defTabSz="457200" eaLnBrk="1" fontAlgn="base" hangingPunct="1">
              <a:lnSpc>
                <a:spcPct val="93000"/>
              </a:lnSpc>
              <a:spcBef>
                <a:spcPct val="0"/>
              </a:spcBef>
              <a:spcAft>
                <a:spcPct val="0"/>
              </a:spcAft>
              <a:buClr>
                <a:srgbClr val="000000"/>
              </a:buClr>
              <a:buSzPct val="100000"/>
              <a:buFont typeface="Times New Roman" pitchFamily="18" charset="0"/>
              <a:buNone/>
            </a:pPr>
            <a:r>
              <a:rPr lang="en-US" sz="900" dirty="0" smtClean="0">
                <a:solidFill>
                  <a:srgbClr val="FFFFFF"/>
                </a:solidFill>
              </a:rPr>
              <a:t>© 2012 NetIQ Corporation.  All rights reserved.</a:t>
            </a:r>
            <a:endParaRPr lang="en-US" sz="900" dirty="0">
              <a:solidFill>
                <a:srgbClr val="FFFFFF"/>
              </a:solidFill>
            </a:endParaRPr>
          </a:p>
        </p:txBody>
      </p:sp>
      <p:sp>
        <p:nvSpPr>
          <p:cNvPr id="4" name="Text Box 5"/>
          <p:cNvSpPr txBox="1">
            <a:spLocks noChangeArrowheads="1"/>
          </p:cNvSpPr>
          <p:nvPr userDrawn="1"/>
        </p:nvSpPr>
        <p:spPr bwMode="auto">
          <a:xfrm>
            <a:off x="286632" y="6589713"/>
            <a:ext cx="381000" cy="274637"/>
          </a:xfrm>
          <a:prstGeom prst="rect">
            <a:avLst/>
          </a:prstGeom>
          <a:noFill/>
          <a:ln w="27360">
            <a:noFill/>
            <a:round/>
            <a:headEnd/>
            <a:tailEnd/>
          </a:ln>
          <a:effec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9pPr>
          </a:lstStyle>
          <a:p>
            <a:pPr algn="r" defTabSz="457200" eaLnBrk="1" fontAlgn="base" hangingPunct="1">
              <a:lnSpc>
                <a:spcPct val="93000"/>
              </a:lnSpc>
              <a:spcBef>
                <a:spcPct val="0"/>
              </a:spcBef>
              <a:spcAft>
                <a:spcPct val="0"/>
              </a:spcAft>
              <a:buClr>
                <a:srgbClr val="000000"/>
              </a:buClr>
              <a:buSzPct val="100000"/>
              <a:buFont typeface="Times New Roman" pitchFamily="18" charset="0"/>
              <a:buNone/>
            </a:pPr>
            <a:fld id="{B95A71AA-564E-4B08-8E5E-E0EB25BDD6FC}" type="slidenum">
              <a:rPr lang="en-US" sz="1200" b="1" baseline="1000" smtClean="0">
                <a:solidFill>
                  <a:srgbClr val="FFFFFF"/>
                </a:solidFill>
              </a:rPr>
              <a:pPr algn="r" defTabSz="457200" eaLnBrk="1" fontAlgn="base" hangingPunct="1">
                <a:lnSpc>
                  <a:spcPct val="93000"/>
                </a:lnSpc>
                <a:spcBef>
                  <a:spcPct val="0"/>
                </a:spcBef>
                <a:spcAft>
                  <a:spcPct val="0"/>
                </a:spcAft>
                <a:buClr>
                  <a:srgbClr val="000000"/>
                </a:buClr>
                <a:buSzPct val="100000"/>
                <a:buFont typeface="Times New Roman" pitchFamily="18" charset="0"/>
                <a:buNone/>
              </a:pPr>
              <a:t>‹#›</a:t>
            </a:fld>
            <a:endParaRPr lang="en-US" sz="1200" b="1" baseline="1000" dirty="0">
              <a:solidFill>
                <a:srgbClr val="FFFFFF"/>
              </a:solidFill>
            </a:endParaRPr>
          </a:p>
        </p:txBody>
      </p:sp>
      <p:cxnSp>
        <p:nvCxnSpPr>
          <p:cNvPr id="46" name="Straight Connector 45"/>
          <p:cNvCxnSpPr/>
          <p:nvPr userDrawn="1"/>
        </p:nvCxnSpPr>
        <p:spPr bwMode="auto">
          <a:xfrm rot="16200000" flipV="1">
            <a:off x="431133" y="5647814"/>
            <a:ext cx="743971" cy="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7" name="TextBox 46"/>
          <p:cNvSpPr txBox="1"/>
          <p:nvPr userDrawn="1"/>
        </p:nvSpPr>
        <p:spPr>
          <a:xfrm>
            <a:off x="3356974" y="5189677"/>
            <a:ext cx="2699387" cy="838871"/>
          </a:xfrm>
          <a:prstGeom prst="rect">
            <a:avLst/>
          </a:prstGeom>
          <a:noFill/>
        </p:spPr>
        <p:txBody>
          <a:bodyPr wrap="square" rtlCol="0">
            <a:spAutoFit/>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sz="1300" dirty="0" smtClean="0">
                <a:solidFill>
                  <a:srgbClr val="000000"/>
                </a:solidFill>
                <a:cs typeface="Lucida Sans Unicode" pitchFamily="34" charset="0"/>
              </a:rPr>
              <a:t>+1 713.548.1700 (Worldwide)</a:t>
            </a:r>
          </a:p>
          <a:p>
            <a:pPr defTabSz="457200" fontAlgn="base">
              <a:lnSpc>
                <a:spcPct val="93000"/>
              </a:lnSpc>
              <a:spcBef>
                <a:spcPct val="0"/>
              </a:spcBef>
              <a:spcAft>
                <a:spcPct val="0"/>
              </a:spcAft>
              <a:buClr>
                <a:srgbClr val="000000"/>
              </a:buClr>
              <a:buSzPct val="100000"/>
              <a:buFont typeface="Times New Roman" pitchFamily="18" charset="0"/>
              <a:buNone/>
            </a:pPr>
            <a:r>
              <a:rPr lang="en-US" sz="1300" dirty="0" smtClean="0">
                <a:solidFill>
                  <a:srgbClr val="000000"/>
                </a:solidFill>
                <a:cs typeface="Lucida Sans Unicode" pitchFamily="34" charset="0"/>
              </a:rPr>
              <a:t>888.323.6768 (Toll-free)</a:t>
            </a:r>
          </a:p>
          <a:p>
            <a:pPr defTabSz="457200" fontAlgn="base">
              <a:lnSpc>
                <a:spcPct val="93000"/>
              </a:lnSpc>
              <a:spcBef>
                <a:spcPct val="0"/>
              </a:spcBef>
              <a:spcAft>
                <a:spcPct val="0"/>
              </a:spcAft>
              <a:buClr>
                <a:srgbClr val="000000"/>
              </a:buClr>
              <a:buSzPct val="100000"/>
              <a:buFont typeface="Times New Roman" pitchFamily="18" charset="0"/>
              <a:buNone/>
            </a:pPr>
            <a:r>
              <a:rPr lang="en-US" sz="1300" dirty="0" smtClean="0">
                <a:solidFill>
                  <a:srgbClr val="000000"/>
                </a:solidFill>
                <a:cs typeface="Lucida Sans Unicode" pitchFamily="34" charset="0"/>
                <a:hlinkClick r:id="rId8"/>
              </a:rPr>
              <a:t>info@netiq.com</a:t>
            </a:r>
            <a:endParaRPr lang="en-US" sz="1300" dirty="0" smtClean="0">
              <a:solidFill>
                <a:srgbClr val="000000"/>
              </a:solidFill>
              <a:cs typeface="Lucida Sans Unicode" pitchFamily="34" charset="0"/>
            </a:endParaRPr>
          </a:p>
          <a:p>
            <a:pPr defTabSz="457200" fontAlgn="base">
              <a:lnSpc>
                <a:spcPct val="93000"/>
              </a:lnSpc>
              <a:spcBef>
                <a:spcPct val="0"/>
              </a:spcBef>
              <a:spcAft>
                <a:spcPct val="0"/>
              </a:spcAft>
              <a:buClr>
                <a:srgbClr val="000000"/>
              </a:buClr>
              <a:buSzPct val="100000"/>
              <a:buFont typeface="Times New Roman" pitchFamily="18" charset="0"/>
              <a:buNone/>
            </a:pPr>
            <a:r>
              <a:rPr lang="en-US" sz="1300" dirty="0" smtClean="0">
                <a:solidFill>
                  <a:srgbClr val="000000"/>
                </a:solidFill>
                <a:cs typeface="Lucida Sans Unicode" pitchFamily="34" charset="0"/>
                <a:hlinkClick r:id="rId9"/>
              </a:rPr>
              <a:t>NetIQ.com</a:t>
            </a:r>
            <a:endParaRPr lang="en-US" sz="1300" dirty="0" smtClean="0">
              <a:solidFill>
                <a:srgbClr val="000000"/>
              </a:solidFill>
              <a:cs typeface="Lucida Sans Unicode" pitchFamily="34" charset="0"/>
            </a:endParaRPr>
          </a:p>
        </p:txBody>
      </p:sp>
      <p:sp>
        <p:nvSpPr>
          <p:cNvPr id="48" name="TextBox 47"/>
          <p:cNvSpPr txBox="1"/>
          <p:nvPr userDrawn="1"/>
        </p:nvSpPr>
        <p:spPr>
          <a:xfrm>
            <a:off x="836750" y="5183327"/>
            <a:ext cx="2505206" cy="838871"/>
          </a:xfrm>
          <a:prstGeom prst="rect">
            <a:avLst/>
          </a:prstGeom>
          <a:noFill/>
        </p:spPr>
        <p:txBody>
          <a:bodyPr wrap="square" rtlCol="0">
            <a:spAutoFit/>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sz="1300" b="1" dirty="0" smtClean="0">
                <a:solidFill>
                  <a:srgbClr val="000000"/>
                </a:solidFill>
                <a:cs typeface="Lucida Sans Unicode" pitchFamily="34" charset="0"/>
              </a:rPr>
              <a:t>Worldwide Headquarters</a:t>
            </a:r>
          </a:p>
          <a:p>
            <a:pPr defTabSz="457200" fontAlgn="base">
              <a:lnSpc>
                <a:spcPct val="93000"/>
              </a:lnSpc>
              <a:spcBef>
                <a:spcPct val="0"/>
              </a:spcBef>
              <a:spcAft>
                <a:spcPct val="0"/>
              </a:spcAft>
              <a:buClr>
                <a:srgbClr val="000000"/>
              </a:buClr>
              <a:buSzPct val="100000"/>
              <a:buFont typeface="Times New Roman" pitchFamily="18" charset="0"/>
              <a:buNone/>
            </a:pPr>
            <a:r>
              <a:rPr lang="en-US" sz="1300" dirty="0" smtClean="0">
                <a:solidFill>
                  <a:srgbClr val="000000"/>
                </a:solidFill>
                <a:cs typeface="Lucida Sans Unicode" pitchFamily="34" charset="0"/>
              </a:rPr>
              <a:t>1233 West Loop South </a:t>
            </a:r>
            <a:br>
              <a:rPr lang="en-US" sz="1300" dirty="0" smtClean="0">
                <a:solidFill>
                  <a:srgbClr val="000000"/>
                </a:solidFill>
                <a:cs typeface="Lucida Sans Unicode" pitchFamily="34" charset="0"/>
              </a:rPr>
            </a:br>
            <a:r>
              <a:rPr lang="en-US" sz="1300" dirty="0" smtClean="0">
                <a:solidFill>
                  <a:srgbClr val="000000"/>
                </a:solidFill>
                <a:cs typeface="Lucida Sans Unicode" pitchFamily="34" charset="0"/>
              </a:rPr>
              <a:t>Suite 810 </a:t>
            </a:r>
          </a:p>
          <a:p>
            <a:pPr defTabSz="457200" fontAlgn="base">
              <a:lnSpc>
                <a:spcPct val="93000"/>
              </a:lnSpc>
              <a:spcBef>
                <a:spcPct val="0"/>
              </a:spcBef>
              <a:spcAft>
                <a:spcPct val="0"/>
              </a:spcAft>
              <a:buClr>
                <a:srgbClr val="000000"/>
              </a:buClr>
              <a:buSzPct val="100000"/>
              <a:buFont typeface="Times New Roman" pitchFamily="18" charset="0"/>
              <a:buNone/>
            </a:pPr>
            <a:r>
              <a:rPr lang="en-US" sz="1300" dirty="0" smtClean="0">
                <a:solidFill>
                  <a:srgbClr val="000000"/>
                </a:solidFill>
                <a:cs typeface="Lucida Sans Unicode" pitchFamily="34" charset="0"/>
              </a:rPr>
              <a:t>Houston, TX 77027 USA</a:t>
            </a:r>
          </a:p>
        </p:txBody>
      </p:sp>
      <p:pic>
        <p:nvPicPr>
          <p:cNvPr id="51" name="Picture 50" descr="NetIQ_Qmunity_Logo.png">
            <a:hlinkClick r:id="rId10"/>
          </p:cNvPr>
          <p:cNvPicPr>
            <a:picLocks noChangeAspect="1"/>
          </p:cNvPicPr>
          <p:nvPr userDrawn="1"/>
        </p:nvPicPr>
        <p:blipFill>
          <a:blip r:embed="rId11" cstate="print"/>
          <a:stretch>
            <a:fillRect/>
          </a:stretch>
        </p:blipFill>
        <p:spPr>
          <a:xfrm>
            <a:off x="6146397" y="5264727"/>
            <a:ext cx="1373149" cy="336344"/>
          </a:xfrm>
          <a:prstGeom prst="rect">
            <a:avLst/>
          </a:prstGeom>
        </p:spPr>
      </p:pic>
      <p:cxnSp>
        <p:nvCxnSpPr>
          <p:cNvPr id="55" name="Straight Connector 54"/>
          <p:cNvCxnSpPr/>
          <p:nvPr userDrawn="1"/>
        </p:nvCxnSpPr>
        <p:spPr bwMode="auto">
          <a:xfrm rot="16200000" flipV="1">
            <a:off x="2954393" y="5647814"/>
            <a:ext cx="743971" cy="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6" name="Straight Connector 55"/>
          <p:cNvCxnSpPr/>
          <p:nvPr userDrawn="1"/>
        </p:nvCxnSpPr>
        <p:spPr bwMode="auto">
          <a:xfrm rot="16200000" flipV="1">
            <a:off x="5634093" y="5647814"/>
            <a:ext cx="743971" cy="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7" name="TextBox 56"/>
          <p:cNvSpPr txBox="1"/>
          <p:nvPr userDrawn="1"/>
        </p:nvSpPr>
        <p:spPr>
          <a:xfrm>
            <a:off x="6057744" y="5585587"/>
            <a:ext cx="2312712" cy="280718"/>
          </a:xfrm>
          <a:prstGeom prst="rect">
            <a:avLst/>
          </a:prstGeom>
          <a:noFill/>
        </p:spPr>
        <p:txBody>
          <a:bodyPr wrap="square" rtlCol="0">
            <a:spAutoFit/>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sz="1300" dirty="0" smtClean="0">
                <a:solidFill>
                  <a:srgbClr val="000000"/>
                </a:solidFill>
                <a:cs typeface="Lucida Sans Unicode" pitchFamily="34" charset="0"/>
                <a:hlinkClick r:id="rId10"/>
              </a:rPr>
              <a:t>http://community.netiq.com</a:t>
            </a:r>
            <a:r>
              <a:rPr lang="en-US" sz="1300" dirty="0" smtClean="0">
                <a:solidFill>
                  <a:srgbClr val="000000"/>
                </a:solidFill>
                <a:cs typeface="Lucida Sans Unicode" pitchFamily="34" charset="0"/>
              </a:rPr>
              <a:t> </a:t>
            </a:r>
          </a:p>
        </p:txBody>
      </p:sp>
    </p:spTree>
    <p:extLst>
      <p:ext uri="{BB962C8B-B14F-4D97-AF65-F5344CB8AC3E}">
        <p14:creationId xmlns:p14="http://schemas.microsoft.com/office/powerpoint/2010/main" val="319164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reak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28436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Logo Conten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3396090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Logo Conten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815804" y="1450968"/>
            <a:ext cx="7539209" cy="4616457"/>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Tree>
    <p:extLst>
      <p:ext uri="{BB962C8B-B14F-4D97-AF65-F5344CB8AC3E}">
        <p14:creationId xmlns:p14="http://schemas.microsoft.com/office/powerpoint/2010/main" val="2649071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Logo Content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hasCustomPrompt="1"/>
          </p:nvPr>
        </p:nvSpPr>
        <p:spPr>
          <a:xfrm>
            <a:off x="815804" y="1449388"/>
            <a:ext cx="3702050" cy="4618037"/>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4" name="Content Placeholder 3"/>
          <p:cNvSpPr>
            <a:spLocks noGrp="1"/>
          </p:cNvSpPr>
          <p:nvPr>
            <p:ph sz="half" idx="2" hasCustomPrompt="1"/>
          </p:nvPr>
        </p:nvSpPr>
        <p:spPr>
          <a:xfrm>
            <a:off x="4644376" y="1449388"/>
            <a:ext cx="3702050" cy="4618037"/>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smtClean="0"/>
              <a:t>Click to edit the outline text format (24pt)‏</a:t>
            </a:r>
          </a:p>
          <a:p>
            <a:pPr lvl="1"/>
            <a:r>
              <a:rPr lang="en-US" noProof="0" smtClean="0"/>
              <a:t>Second Outline Level (20pt)‏</a:t>
            </a:r>
          </a:p>
          <a:p>
            <a:pPr lvl="2"/>
            <a:r>
              <a:rPr lang="en-US" noProof="0" smtClean="0"/>
              <a:t>Third Outline Level (16pt)‏</a:t>
            </a:r>
          </a:p>
          <a:p>
            <a:pPr lvl="3"/>
            <a:r>
              <a:rPr lang="en-US" noProof="0" smtClean="0"/>
              <a:t>Fourth Outline Level (14pt)‏</a:t>
            </a:r>
          </a:p>
          <a:p>
            <a:pPr lvl="4"/>
            <a:r>
              <a:rPr lang="en-US" noProof="0" smtClean="0"/>
              <a:t>Fifth Outline Level (12pt)‏</a:t>
            </a:r>
          </a:p>
        </p:txBody>
      </p:sp>
    </p:spTree>
    <p:extLst>
      <p:ext uri="{BB962C8B-B14F-4D97-AF65-F5344CB8AC3E}">
        <p14:creationId xmlns:p14="http://schemas.microsoft.com/office/powerpoint/2010/main" val="219510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Log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759" y="256032"/>
            <a:ext cx="7532254" cy="987552"/>
          </a:xfrm>
        </p:spPr>
        <p:txBody>
          <a:bodyPr/>
          <a:lstStyle>
            <a:lvl1pPr>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815550" y="1449388"/>
            <a:ext cx="3703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hasCustomPrompt="1"/>
          </p:nvPr>
        </p:nvSpPr>
        <p:spPr>
          <a:xfrm>
            <a:off x="815550" y="2087880"/>
            <a:ext cx="3703320" cy="3979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5" name="Text Placeholder 4"/>
          <p:cNvSpPr>
            <a:spLocks noGrp="1"/>
          </p:cNvSpPr>
          <p:nvPr>
            <p:ph type="body" sz="quarter" idx="3"/>
          </p:nvPr>
        </p:nvSpPr>
        <p:spPr>
          <a:xfrm>
            <a:off x="4648440" y="1449388"/>
            <a:ext cx="3703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hasCustomPrompt="1"/>
          </p:nvPr>
        </p:nvSpPr>
        <p:spPr>
          <a:xfrm>
            <a:off x="4648440" y="2087880"/>
            <a:ext cx="3703320" cy="3979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the outline text format (24pt)‏</a:t>
            </a:r>
          </a:p>
          <a:p>
            <a:pPr lvl="1"/>
            <a:r>
              <a:rPr lang="en-US" noProof="0" smtClean="0"/>
              <a:t>Second Outline Level (20pt)‏</a:t>
            </a:r>
          </a:p>
          <a:p>
            <a:pPr lvl="2"/>
            <a:r>
              <a:rPr lang="en-US" noProof="0" smtClean="0"/>
              <a:t>Third Outline Level (16pt)‏</a:t>
            </a:r>
          </a:p>
          <a:p>
            <a:pPr lvl="3"/>
            <a:r>
              <a:rPr lang="en-US" noProof="0" smtClean="0"/>
              <a:t>Fourth Outline Level (14pt)‏</a:t>
            </a:r>
          </a:p>
          <a:p>
            <a:pPr lvl="4"/>
            <a:r>
              <a:rPr lang="en-US" noProof="0" smtClean="0"/>
              <a:t>Fifth Outline Level (12pt)‏</a:t>
            </a:r>
          </a:p>
        </p:txBody>
      </p:sp>
    </p:spTree>
    <p:extLst>
      <p:ext uri="{BB962C8B-B14F-4D97-AF65-F5344CB8AC3E}">
        <p14:creationId xmlns:p14="http://schemas.microsoft.com/office/powerpoint/2010/main" val="2883909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Content McKenz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822325" y="1444625"/>
            <a:ext cx="7532688"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822325" y="4200526"/>
            <a:ext cx="7532688" cy="1866900"/>
          </a:xfrm>
        </p:spPr>
        <p:txBody>
          <a:bodyPr/>
          <a:lstStyle>
            <a:lvl1pPr marL="114300" indent="-114300">
              <a:spcAft>
                <a:spcPts val="0"/>
              </a:spcAft>
              <a:defRPr sz="1200"/>
            </a:lvl1pPr>
            <a:lvl2pPr marL="228600" indent="-114300">
              <a:spcAft>
                <a:spcPts val="0"/>
              </a:spcAft>
              <a:defRPr sz="1200"/>
            </a:lvl2pPr>
            <a:lvl3pPr marL="342900" indent="-114300">
              <a:spcAft>
                <a:spcPts val="0"/>
              </a:spcAft>
              <a:tabLst/>
              <a:defRPr sz="1200"/>
            </a:lvl3pPr>
            <a:lvl4pPr>
              <a:spcAft>
                <a:spcPts val="0"/>
              </a:spcAft>
              <a:defRPr sz="1200"/>
            </a:lvl4pPr>
            <a:lvl5pPr>
              <a:spcAft>
                <a:spcPts val="0"/>
              </a:spcAft>
              <a:defRPr sz="1200"/>
            </a:lvl5pPr>
          </a:lstStyle>
          <a:p>
            <a:pPr lvl="0"/>
            <a:r>
              <a:rPr lang="en-US" dirty="0" smtClean="0"/>
              <a:t>Click to edit Master text styles</a:t>
            </a:r>
          </a:p>
        </p:txBody>
      </p:sp>
    </p:spTree>
    <p:extLst>
      <p:ext uri="{BB962C8B-B14F-4D97-AF65-F5344CB8AC3E}">
        <p14:creationId xmlns:p14="http://schemas.microsoft.com/office/powerpoint/2010/main" val="333677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Graphic Break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5686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010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2157" y="2362741"/>
            <a:ext cx="7999413" cy="1525588"/>
          </a:xfrm>
          <a:prstGeom prst="rect">
            <a:avLst/>
          </a:prstGeom>
        </p:spPr>
        <p:txBody>
          <a:bodyPr anchor="b" anchorCtr="0"/>
          <a:lstStyle/>
          <a:p>
            <a:r>
              <a:rPr lang="en-US" noProof="0" smtClean="0"/>
              <a:t>Click to edit Master title style</a:t>
            </a:r>
            <a:endParaRPr lang="en-US" noProof="0"/>
          </a:p>
        </p:txBody>
      </p:sp>
    </p:spTree>
    <p:extLst>
      <p:ext uri="{BB962C8B-B14F-4D97-AF65-F5344CB8AC3E}">
        <p14:creationId xmlns:p14="http://schemas.microsoft.com/office/powerpoint/2010/main" val="2211424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1600200"/>
            <a:ext cx="8456613" cy="4570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8228013"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3350"/>
            <a:ext cx="8228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a:xfrm>
            <a:off x="304800" y="6399213"/>
            <a:ext cx="328613" cy="246062"/>
          </a:xfrm>
          <a:prstGeom prst="rect">
            <a:avLst/>
          </a:prstGeom>
        </p:spPr>
        <p:txBody>
          <a:bodyPr/>
          <a:lstStyle>
            <a:lvl1pPr>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5F2EFD1A-14A9-1049-81E4-2189ED00B9CF}" type="slidenum">
              <a:rPr lang="en-US" sz="2400">
                <a:solidFill>
                  <a:srgbClr val="FFFFFF"/>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sz="2400" dirty="0">
              <a:solidFill>
                <a:srgbClr val="FFFFFF"/>
              </a:solidFill>
              <a:cs typeface="Lucida Sans Unicode" pitchFamily="34" charset="0"/>
            </a:endParaRPr>
          </a:p>
        </p:txBody>
      </p:sp>
    </p:spTree>
    <p:extLst>
      <p:ext uri="{BB962C8B-B14F-4D97-AF65-F5344CB8AC3E}">
        <p14:creationId xmlns:p14="http://schemas.microsoft.com/office/powerpoint/2010/main" val="1716698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077750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815804" y="1450968"/>
            <a:ext cx="7539209" cy="4616457"/>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Tree>
    <p:extLst>
      <p:ext uri="{BB962C8B-B14F-4D97-AF65-F5344CB8AC3E}">
        <p14:creationId xmlns:p14="http://schemas.microsoft.com/office/powerpoint/2010/main" val="1154148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hasCustomPrompt="1"/>
          </p:nvPr>
        </p:nvSpPr>
        <p:spPr>
          <a:xfrm>
            <a:off x="815804" y="1449388"/>
            <a:ext cx="3702050" cy="4618037"/>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4" name="Content Placeholder 3"/>
          <p:cNvSpPr>
            <a:spLocks noGrp="1"/>
          </p:cNvSpPr>
          <p:nvPr>
            <p:ph sz="half" idx="2" hasCustomPrompt="1"/>
          </p:nvPr>
        </p:nvSpPr>
        <p:spPr>
          <a:xfrm>
            <a:off x="4644376" y="1449388"/>
            <a:ext cx="3702050" cy="4618037"/>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smtClean="0"/>
              <a:t>Click to edit the outline text format (24pt)‏</a:t>
            </a:r>
          </a:p>
          <a:p>
            <a:pPr lvl="1"/>
            <a:r>
              <a:rPr lang="en-US" noProof="0" smtClean="0"/>
              <a:t>Second Outline Level (20pt)‏</a:t>
            </a:r>
          </a:p>
          <a:p>
            <a:pPr lvl="2"/>
            <a:r>
              <a:rPr lang="en-US" noProof="0" smtClean="0"/>
              <a:t>Third Outline Level (16pt)‏</a:t>
            </a:r>
          </a:p>
          <a:p>
            <a:pPr lvl="3"/>
            <a:r>
              <a:rPr lang="en-US" noProof="0" smtClean="0"/>
              <a:t>Fourth Outline Level (14pt)‏</a:t>
            </a:r>
          </a:p>
          <a:p>
            <a:pPr lvl="4"/>
            <a:r>
              <a:rPr lang="en-US" noProof="0" smtClean="0"/>
              <a:t>Fifth Outline Level (12pt)‏</a:t>
            </a:r>
          </a:p>
        </p:txBody>
      </p:sp>
    </p:spTree>
    <p:extLst>
      <p:ext uri="{BB962C8B-B14F-4D97-AF65-F5344CB8AC3E}">
        <p14:creationId xmlns:p14="http://schemas.microsoft.com/office/powerpoint/2010/main" val="3951950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759" y="256032"/>
            <a:ext cx="7532254" cy="987552"/>
          </a:xfrm>
        </p:spPr>
        <p:txBody>
          <a:bodyPr/>
          <a:lstStyle>
            <a:lvl1pPr>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815550" y="1449388"/>
            <a:ext cx="3703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hasCustomPrompt="1"/>
          </p:nvPr>
        </p:nvSpPr>
        <p:spPr>
          <a:xfrm>
            <a:off x="815550" y="2087880"/>
            <a:ext cx="3703320" cy="3979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5" name="Text Placeholder 4"/>
          <p:cNvSpPr>
            <a:spLocks noGrp="1"/>
          </p:cNvSpPr>
          <p:nvPr>
            <p:ph type="body" sz="quarter" idx="3"/>
          </p:nvPr>
        </p:nvSpPr>
        <p:spPr>
          <a:xfrm>
            <a:off x="4648440" y="1449388"/>
            <a:ext cx="3703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hasCustomPrompt="1"/>
          </p:nvPr>
        </p:nvSpPr>
        <p:spPr>
          <a:xfrm>
            <a:off x="4648440" y="2087880"/>
            <a:ext cx="3703320" cy="3979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the outline text format (24pt)‏</a:t>
            </a:r>
          </a:p>
          <a:p>
            <a:pPr lvl="1"/>
            <a:r>
              <a:rPr lang="en-US" noProof="0" smtClean="0"/>
              <a:t>Second Outline Level (20pt)‏</a:t>
            </a:r>
          </a:p>
          <a:p>
            <a:pPr lvl="2"/>
            <a:r>
              <a:rPr lang="en-US" noProof="0" smtClean="0"/>
              <a:t>Third Outline Level (16pt)‏</a:t>
            </a:r>
          </a:p>
          <a:p>
            <a:pPr lvl="3"/>
            <a:r>
              <a:rPr lang="en-US" noProof="0" smtClean="0"/>
              <a:t>Fourth Outline Level (14pt)‏</a:t>
            </a:r>
          </a:p>
          <a:p>
            <a:pPr lvl="4"/>
            <a:r>
              <a:rPr lang="en-US" noProof="0" smtClean="0"/>
              <a:t>Fifth Outline Level (12pt)‏</a:t>
            </a:r>
          </a:p>
        </p:txBody>
      </p:sp>
    </p:spTree>
    <p:extLst>
      <p:ext uri="{BB962C8B-B14F-4D97-AF65-F5344CB8AC3E}">
        <p14:creationId xmlns:p14="http://schemas.microsoft.com/office/powerpoint/2010/main" val="1661747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822325" y="1444625"/>
            <a:ext cx="7532688"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822325" y="4200526"/>
            <a:ext cx="7532688" cy="1866900"/>
          </a:xfrm>
        </p:spPr>
        <p:txBody>
          <a:bodyPr/>
          <a:lstStyle>
            <a:lvl1pPr marL="114300" indent="-114300">
              <a:spcAft>
                <a:spcPts val="0"/>
              </a:spcAft>
              <a:defRPr sz="1200"/>
            </a:lvl1pPr>
            <a:lvl2pPr marL="228600" indent="-114300">
              <a:spcAft>
                <a:spcPts val="0"/>
              </a:spcAft>
              <a:defRPr sz="1200"/>
            </a:lvl2pPr>
            <a:lvl3pPr marL="342900" indent="-114300">
              <a:spcAft>
                <a:spcPts val="0"/>
              </a:spcAft>
              <a:tabLst/>
              <a:defRPr sz="1200"/>
            </a:lvl3pPr>
            <a:lvl4pPr>
              <a:spcAft>
                <a:spcPts val="0"/>
              </a:spcAft>
              <a:defRPr sz="1200"/>
            </a:lvl4pPr>
            <a:lvl5pPr>
              <a:spcAft>
                <a:spcPts val="0"/>
              </a:spcAft>
              <a:defRPr sz="1200"/>
            </a:lvl5pPr>
          </a:lstStyle>
          <a:p>
            <a:pPr lvl="0"/>
            <a:r>
              <a:rPr lang="en-US" dirty="0" smtClean="0"/>
              <a:t>Click to edit Master text styles</a:t>
            </a:r>
          </a:p>
        </p:txBody>
      </p:sp>
    </p:spTree>
    <p:extLst>
      <p:ext uri="{BB962C8B-B14F-4D97-AF65-F5344CB8AC3E}">
        <p14:creationId xmlns:p14="http://schemas.microsoft.com/office/powerpoint/2010/main" val="2254742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54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20467"/>
            <a:ext cx="9144000" cy="1936108"/>
          </a:xfrm>
          <a:prstGeom prst="rect">
            <a:avLst/>
          </a:prstGeom>
        </p:spPr>
      </p:pic>
      <p:sp>
        <p:nvSpPr>
          <p:cNvPr id="3" name="Subtitle 2"/>
          <p:cNvSpPr>
            <a:spLocks noGrp="1"/>
          </p:cNvSpPr>
          <p:nvPr>
            <p:ph type="subTitle" idx="1"/>
          </p:nvPr>
        </p:nvSpPr>
        <p:spPr>
          <a:xfrm>
            <a:off x="1371600" y="5827712"/>
            <a:ext cx="6400800" cy="481608"/>
          </a:xfrm>
        </p:spPr>
        <p:txBody>
          <a:bodyPr>
            <a:normAutofit/>
          </a:bodyPr>
          <a:lstStyle>
            <a:lvl1pPr marL="0" indent="0" algn="ctr">
              <a:buNone/>
              <a:defRPr sz="1800">
                <a:solidFill>
                  <a:schemeClr val="accent5"/>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dirty="0" smtClean="0"/>
              <a:t>Click to edit Master subtitle style</a:t>
            </a:r>
            <a:endParaRPr lang="en-GB" dirty="0"/>
          </a:p>
        </p:txBody>
      </p:sp>
      <p:sp>
        <p:nvSpPr>
          <p:cNvPr id="7" name="Date Placeholder 6"/>
          <p:cNvSpPr>
            <a:spLocks noGrp="1"/>
          </p:cNvSpPr>
          <p:nvPr>
            <p:ph type="dt" sz="half" idx="10"/>
          </p:nvPr>
        </p:nvSpPr>
        <p:spPr>
          <a:xfrm>
            <a:off x="3707904" y="6309321"/>
            <a:ext cx="1728192" cy="365125"/>
          </a:xfrm>
          <a:prstGeom prst="rect">
            <a:avLst/>
          </a:prstGeom>
        </p:spPr>
        <p:txBody>
          <a:bodyPr/>
          <a:lstStyle>
            <a:lvl1pPr algn="ctr">
              <a:defRPr sz="1100" b="1">
                <a:solidFill>
                  <a:schemeClr val="accent6"/>
                </a:solidFill>
              </a:defRPr>
            </a:lvl1pPr>
          </a:lstStyle>
          <a:p>
            <a:endParaRPr lang="en-GB" dirty="0">
              <a:solidFill>
                <a:srgbClr val="B4D5F0"/>
              </a:solidFill>
            </a:endParaRPr>
          </a:p>
        </p:txBody>
      </p:sp>
      <p:sp>
        <p:nvSpPr>
          <p:cNvPr id="10" name="Title 9"/>
          <p:cNvSpPr>
            <a:spLocks noGrp="1"/>
          </p:cNvSpPr>
          <p:nvPr>
            <p:ph type="title"/>
          </p:nvPr>
        </p:nvSpPr>
        <p:spPr>
          <a:xfrm>
            <a:off x="457200" y="2276874"/>
            <a:ext cx="8229600" cy="868959"/>
          </a:xfrm>
        </p:spPr>
        <p:txBody>
          <a:bodyPr anchor="t"/>
          <a:lstStyle>
            <a:lvl1pPr algn="ctr">
              <a:defRPr/>
            </a:lvl1pPr>
          </a:lstStyle>
          <a:p>
            <a:r>
              <a:rPr lang="en-US" dirty="0" smtClean="0"/>
              <a:t>Click to edit Master title style</a:t>
            </a:r>
            <a:endParaRPr lang="en-GB" dirty="0"/>
          </a:p>
        </p:txBody>
      </p:sp>
      <p:pic>
        <p:nvPicPr>
          <p:cNvPr id="9"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411761" y="395891"/>
            <a:ext cx="4218481" cy="1112896"/>
          </a:xfrm>
          <a:prstGeom prst="rect">
            <a:avLst/>
          </a:prstGeom>
          <a:noFill/>
          <a:ln w="9525">
            <a:noFill/>
            <a:miter lim="800000"/>
            <a:headEnd/>
            <a:tailEnd/>
          </a:ln>
        </p:spPr>
      </p:pic>
    </p:spTree>
    <p:extLst>
      <p:ext uri="{BB962C8B-B14F-4D97-AF65-F5344CB8AC3E}">
        <p14:creationId xmlns:p14="http://schemas.microsoft.com/office/powerpoint/2010/main" val="1644576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Graphic Brea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412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
        <p:nvSpPr>
          <p:cNvPr id="8" name="Title 7"/>
          <p:cNvSpPr>
            <a:spLocks noGrp="1"/>
          </p:cNvSpPr>
          <p:nvPr>
            <p:ph type="title"/>
          </p:nvPr>
        </p:nvSpPr>
        <p:spPr>
          <a:xfrm>
            <a:off x="457200" y="687836"/>
            <a:ext cx="8229600" cy="868959"/>
          </a:xfrm>
        </p:spPr>
        <p:txBody>
          <a:bodyPr anchor="t"/>
          <a:lstStyle/>
          <a:p>
            <a:r>
              <a:rPr lang="en-US" smtClean="0"/>
              <a:t>Click to edit Master title style</a:t>
            </a:r>
            <a:endParaRPr lang="en-GB" dirty="0"/>
          </a:p>
        </p:txBody>
      </p:sp>
    </p:spTree>
    <p:extLst>
      <p:ext uri="{BB962C8B-B14F-4D97-AF65-F5344CB8AC3E}">
        <p14:creationId xmlns:p14="http://schemas.microsoft.com/office/powerpoint/2010/main" val="1061582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614387"/>
          </a:xfrm>
          <a:ln>
            <a:solidFill>
              <a:schemeClr val="accent1"/>
            </a:solidFill>
          </a:ln>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528763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6"/>
            <a:ext cx="8229600" cy="868959"/>
          </a:xfrm>
        </p:spPr>
        <p:txBody>
          <a:bodyPr anchor="t"/>
          <a:lstStyle/>
          <a:p>
            <a:r>
              <a:rPr lang="en-US" smtClean="0"/>
              <a:t>Click to edit Master title style</a:t>
            </a:r>
            <a:endParaRPr lang="en-GB" dirty="0"/>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143289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6"/>
            <a:ext cx="8229600" cy="868959"/>
          </a:xfrm>
        </p:spPr>
        <p:txBody>
          <a:bodyPr anchor="t"/>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65101"/>
            <a:ext cx="4040188" cy="903792"/>
          </a:xfrm>
        </p:spPr>
        <p:txBody>
          <a:bodyPr anchor="b">
            <a:normAutofit/>
          </a:bodyPr>
          <a:lstStyle>
            <a:lvl1pPr marL="0" indent="0">
              <a:buNone/>
              <a:defRPr sz="20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68894"/>
            <a:ext cx="4040188" cy="3696411"/>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9" y="1565101"/>
            <a:ext cx="4041775" cy="903792"/>
          </a:xfrm>
        </p:spPr>
        <p:txBody>
          <a:bodyPr anchor="b">
            <a:normAutofit/>
          </a:bodyPr>
          <a:lstStyle>
            <a:lvl1pPr marL="0" indent="0">
              <a:buNone/>
              <a:defRPr sz="20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9" y="2468894"/>
            <a:ext cx="4041775" cy="3696411"/>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17338931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6"/>
            <a:ext cx="8229600" cy="868959"/>
          </a:xfrm>
        </p:spPr>
        <p:txBody>
          <a:bodyPr anchor="t"/>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5369348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966143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764706"/>
            <a:ext cx="3008313" cy="1162051"/>
          </a:xfrm>
        </p:spPr>
        <p:txBody>
          <a:bodyPr anchor="t"/>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1" y="764705"/>
            <a:ext cx="5111750" cy="5361459"/>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4" y="2132857"/>
            <a:ext cx="3008313" cy="3993307"/>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2831151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2936801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6"/>
            <a:ext cx="8363272" cy="868959"/>
          </a:xfrm>
        </p:spPr>
        <p:txBody>
          <a:bodyPr ancho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1600202"/>
            <a:ext cx="8363272"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699589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4705"/>
            <a:ext cx="2191072" cy="5361459"/>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764705"/>
            <a:ext cx="6019800" cy="5361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2172876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Graphic Break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3190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No-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815806" y="1450969"/>
            <a:ext cx="7539209" cy="4886332"/>
          </a:xfrm>
        </p:spPr>
        <p:txBody>
          <a:bodyPr/>
          <a:lstStyle>
            <a:lvl1pPr>
              <a:spcAft>
                <a:spcPts val="900"/>
              </a:spcAft>
              <a:defRPr/>
            </a:lvl1pPr>
            <a:lvl2pPr>
              <a:spcAft>
                <a:spcPts val="900"/>
              </a:spcAft>
              <a:defRPr/>
            </a:lvl2pPr>
            <a:lvl3pPr>
              <a:spcAft>
                <a:spcPts val="900"/>
              </a:spcAft>
              <a:defRPr/>
            </a:lvl3pPr>
            <a:lvl4pPr>
              <a:spcAft>
                <a:spcPts val="900"/>
              </a:spcAft>
              <a:defRPr/>
            </a:lvl4pPr>
            <a:lvl5pPr>
              <a:spcAft>
                <a:spcPts val="900"/>
              </a:spcAft>
              <a:defRPr/>
            </a:lvl5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Tree>
    <p:extLst>
      <p:ext uri="{BB962C8B-B14F-4D97-AF65-F5344CB8AC3E}">
        <p14:creationId xmlns:p14="http://schemas.microsoft.com/office/powerpoint/2010/main" val="2663081602"/>
      </p:ext>
    </p:extLst>
  </p:cSld>
  <p:clrMapOvr>
    <a:masterClrMapping/>
  </p:clrMapOvr>
  <mc:AlternateContent xmlns:mc="http://schemas.openxmlformats.org/markup-compatibility/2006" xmlns:p14="http://schemas.microsoft.com/office/powerpoint/2010/main">
    <mc:Choice Requires="p14">
      <p:transition spd="med" p14:dur="600" advClick="0">
        <p:fade/>
      </p:transition>
    </mc:Choice>
    <mc:Fallback xmlns="">
      <p:transition spd="med" advClick="0">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20467"/>
            <a:ext cx="9144000" cy="1936108"/>
          </a:xfrm>
          <a:prstGeom prst="rect">
            <a:avLst/>
          </a:prstGeom>
        </p:spPr>
      </p:pic>
      <p:sp>
        <p:nvSpPr>
          <p:cNvPr id="3" name="Subtitle 2"/>
          <p:cNvSpPr>
            <a:spLocks noGrp="1"/>
          </p:cNvSpPr>
          <p:nvPr>
            <p:ph type="subTitle" idx="1"/>
          </p:nvPr>
        </p:nvSpPr>
        <p:spPr>
          <a:xfrm>
            <a:off x="1371600" y="5827712"/>
            <a:ext cx="6400800" cy="481608"/>
          </a:xfrm>
        </p:spPr>
        <p:txBody>
          <a:bodyPr>
            <a:normAutofit/>
          </a:bodyPr>
          <a:lstStyle>
            <a:lvl1pPr marL="0" indent="0" algn="ctr">
              <a:buNone/>
              <a:defRPr sz="1800">
                <a:solidFill>
                  <a:schemeClr val="accent5"/>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dirty="0" smtClean="0"/>
              <a:t>Click to edit Master subtitle style</a:t>
            </a:r>
            <a:endParaRPr lang="en-GB" dirty="0"/>
          </a:p>
        </p:txBody>
      </p:sp>
      <p:sp>
        <p:nvSpPr>
          <p:cNvPr id="7" name="Date Placeholder 6"/>
          <p:cNvSpPr>
            <a:spLocks noGrp="1"/>
          </p:cNvSpPr>
          <p:nvPr>
            <p:ph type="dt" sz="half" idx="10"/>
          </p:nvPr>
        </p:nvSpPr>
        <p:spPr>
          <a:xfrm>
            <a:off x="3707904" y="6309321"/>
            <a:ext cx="1728192" cy="365125"/>
          </a:xfrm>
          <a:prstGeom prst="rect">
            <a:avLst/>
          </a:prstGeom>
        </p:spPr>
        <p:txBody>
          <a:bodyPr/>
          <a:lstStyle>
            <a:lvl1pPr algn="ctr">
              <a:defRPr sz="1100" b="1">
                <a:solidFill>
                  <a:schemeClr val="accent6"/>
                </a:solidFill>
              </a:defRPr>
            </a:lvl1pPr>
          </a:lstStyle>
          <a:p>
            <a:endParaRPr lang="en-GB" dirty="0">
              <a:solidFill>
                <a:srgbClr val="B4D5F0"/>
              </a:solidFill>
            </a:endParaRPr>
          </a:p>
        </p:txBody>
      </p:sp>
      <p:sp>
        <p:nvSpPr>
          <p:cNvPr id="10" name="Title 9"/>
          <p:cNvSpPr>
            <a:spLocks noGrp="1"/>
          </p:cNvSpPr>
          <p:nvPr>
            <p:ph type="title"/>
          </p:nvPr>
        </p:nvSpPr>
        <p:spPr>
          <a:xfrm>
            <a:off x="457200" y="2276874"/>
            <a:ext cx="8229600" cy="868959"/>
          </a:xfrm>
        </p:spPr>
        <p:txBody>
          <a:bodyPr anchor="t"/>
          <a:lstStyle>
            <a:lvl1pPr algn="ctr">
              <a:defRPr/>
            </a:lvl1pPr>
          </a:lstStyle>
          <a:p>
            <a:r>
              <a:rPr lang="en-US" dirty="0" smtClean="0"/>
              <a:t>Click to edit Master title style</a:t>
            </a:r>
            <a:endParaRPr lang="en-GB" dirty="0"/>
          </a:p>
        </p:txBody>
      </p:sp>
      <p:pic>
        <p:nvPicPr>
          <p:cNvPr id="9"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411761" y="395891"/>
            <a:ext cx="4218481" cy="1112896"/>
          </a:xfrm>
          <a:prstGeom prst="rect">
            <a:avLst/>
          </a:prstGeom>
          <a:noFill/>
          <a:ln w="9525">
            <a:noFill/>
            <a:miter lim="800000"/>
            <a:headEnd/>
            <a:tailEnd/>
          </a:ln>
        </p:spPr>
      </p:pic>
    </p:spTree>
    <p:extLst>
      <p:ext uri="{BB962C8B-B14F-4D97-AF65-F5344CB8AC3E}">
        <p14:creationId xmlns:p14="http://schemas.microsoft.com/office/powerpoint/2010/main" val="53333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
        <p:nvSpPr>
          <p:cNvPr id="8" name="Title 7"/>
          <p:cNvSpPr>
            <a:spLocks noGrp="1"/>
          </p:cNvSpPr>
          <p:nvPr>
            <p:ph type="title"/>
          </p:nvPr>
        </p:nvSpPr>
        <p:spPr>
          <a:xfrm>
            <a:off x="457200" y="687836"/>
            <a:ext cx="8229600" cy="868959"/>
          </a:xfrm>
        </p:spPr>
        <p:txBody>
          <a:bodyPr anchor="t"/>
          <a:lstStyle/>
          <a:p>
            <a:r>
              <a:rPr lang="en-US" smtClean="0"/>
              <a:t>Click to edit Master title style</a:t>
            </a:r>
            <a:endParaRPr lang="en-GB" dirty="0"/>
          </a:p>
        </p:txBody>
      </p:sp>
    </p:spTree>
    <p:extLst>
      <p:ext uri="{BB962C8B-B14F-4D97-AF65-F5344CB8AC3E}">
        <p14:creationId xmlns:p14="http://schemas.microsoft.com/office/powerpoint/2010/main" val="28121957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614387"/>
          </a:xfrm>
          <a:ln>
            <a:solidFill>
              <a:schemeClr val="accent1"/>
            </a:solidFill>
          </a:ln>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043157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6"/>
            <a:ext cx="8229600" cy="868959"/>
          </a:xfrm>
        </p:spPr>
        <p:txBody>
          <a:bodyPr anchor="t"/>
          <a:lstStyle/>
          <a:p>
            <a:r>
              <a:rPr lang="en-US" smtClean="0"/>
              <a:t>Click to edit Master title style</a:t>
            </a:r>
            <a:endParaRPr lang="en-GB" dirty="0"/>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8659372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6"/>
            <a:ext cx="8229600" cy="868959"/>
          </a:xfrm>
        </p:spPr>
        <p:txBody>
          <a:bodyPr anchor="t"/>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65101"/>
            <a:ext cx="4040188" cy="903792"/>
          </a:xfrm>
        </p:spPr>
        <p:txBody>
          <a:bodyPr anchor="b">
            <a:normAutofit/>
          </a:bodyPr>
          <a:lstStyle>
            <a:lvl1pPr marL="0" indent="0">
              <a:buNone/>
              <a:defRPr sz="20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68894"/>
            <a:ext cx="4040188" cy="3696411"/>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9" y="1565101"/>
            <a:ext cx="4041775" cy="903792"/>
          </a:xfrm>
        </p:spPr>
        <p:txBody>
          <a:bodyPr anchor="b">
            <a:normAutofit/>
          </a:bodyPr>
          <a:lstStyle>
            <a:lvl1pPr marL="0" indent="0">
              <a:buNone/>
              <a:defRPr sz="20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9" y="2468894"/>
            <a:ext cx="4041775" cy="3696411"/>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1202721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6"/>
            <a:ext cx="8229600" cy="868959"/>
          </a:xfrm>
        </p:spPr>
        <p:txBody>
          <a:bodyPr anchor="t"/>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8747301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15673615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764706"/>
            <a:ext cx="3008313" cy="1162051"/>
          </a:xfrm>
        </p:spPr>
        <p:txBody>
          <a:bodyPr anchor="t"/>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1" y="764705"/>
            <a:ext cx="5111750" cy="5361459"/>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4" y="2132857"/>
            <a:ext cx="3008313" cy="3993307"/>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3945419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5345258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076114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7836"/>
            <a:ext cx="8363272" cy="868959"/>
          </a:xfrm>
        </p:spPr>
        <p:txBody>
          <a:bodyPr ancho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1600202"/>
            <a:ext cx="8363272"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416632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4705"/>
            <a:ext cx="2191072" cy="5361459"/>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764705"/>
            <a:ext cx="6019800" cy="5361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0450903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No-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815806" y="1450969"/>
            <a:ext cx="7539209" cy="4886332"/>
          </a:xfrm>
        </p:spPr>
        <p:txBody>
          <a:bodyPr/>
          <a:lstStyle>
            <a:lvl1pPr>
              <a:spcAft>
                <a:spcPts val="900"/>
              </a:spcAft>
              <a:defRPr/>
            </a:lvl1pPr>
            <a:lvl2pPr>
              <a:spcAft>
                <a:spcPts val="900"/>
              </a:spcAft>
              <a:defRPr/>
            </a:lvl2pPr>
            <a:lvl3pPr>
              <a:spcAft>
                <a:spcPts val="900"/>
              </a:spcAft>
              <a:defRPr/>
            </a:lvl3pPr>
            <a:lvl4pPr>
              <a:spcAft>
                <a:spcPts val="900"/>
              </a:spcAft>
              <a:defRPr/>
            </a:lvl4pPr>
            <a:lvl5pPr>
              <a:spcAft>
                <a:spcPts val="900"/>
              </a:spcAft>
              <a:defRPr/>
            </a:lvl5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Tree>
    <p:extLst>
      <p:ext uri="{BB962C8B-B14F-4D97-AF65-F5344CB8AC3E}">
        <p14:creationId xmlns:p14="http://schemas.microsoft.com/office/powerpoint/2010/main" val="3407013921"/>
      </p:ext>
    </p:extLst>
  </p:cSld>
  <p:clrMapOvr>
    <a:masterClrMapping/>
  </p:clrMapOvr>
  <mc:AlternateContent xmlns:mc="http://schemas.openxmlformats.org/markup-compatibility/2006" xmlns:p14="http://schemas.microsoft.com/office/powerpoint/2010/main">
    <mc:Choice Requires="p14">
      <p:transition spd="med" p14:dur="600" advClick="0">
        <p:fade/>
      </p:transition>
    </mc:Choice>
    <mc:Fallback xmlns="">
      <p:transition spd="med" advClick="0">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550073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20465"/>
            <a:ext cx="9144000" cy="1936108"/>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4906" y="1484785"/>
            <a:ext cx="3262136" cy="959315"/>
          </a:xfrm>
          <a:prstGeom prst="rect">
            <a:avLst/>
          </a:prstGeom>
        </p:spPr>
      </p:pic>
      <p:sp>
        <p:nvSpPr>
          <p:cNvPr id="3" name="Subtitle 2"/>
          <p:cNvSpPr>
            <a:spLocks noGrp="1"/>
          </p:cNvSpPr>
          <p:nvPr>
            <p:ph type="subTitle" idx="1"/>
          </p:nvPr>
        </p:nvSpPr>
        <p:spPr>
          <a:xfrm>
            <a:off x="1371600" y="5827712"/>
            <a:ext cx="6400800" cy="481608"/>
          </a:xfrm>
        </p:spPr>
        <p:txBody>
          <a:bodyPr>
            <a:normAutofit/>
          </a:bodyPr>
          <a:lstStyle>
            <a:lvl1pPr marL="0" indent="0" algn="ctr">
              <a:buNone/>
              <a:defRPr sz="1662">
                <a:solidFill>
                  <a:schemeClr val="accent1">
                    <a:lumMod val="20000"/>
                    <a:lumOff val="80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en-GB" dirty="0"/>
          </a:p>
        </p:txBody>
      </p:sp>
      <p:sp>
        <p:nvSpPr>
          <p:cNvPr id="7" name="Date Placeholder 6"/>
          <p:cNvSpPr>
            <a:spLocks noGrp="1"/>
          </p:cNvSpPr>
          <p:nvPr>
            <p:ph type="dt" sz="half" idx="10"/>
          </p:nvPr>
        </p:nvSpPr>
        <p:spPr>
          <a:xfrm>
            <a:off x="3707904" y="6160229"/>
            <a:ext cx="1728192" cy="365125"/>
          </a:xfrm>
          <a:prstGeom prst="rect">
            <a:avLst/>
          </a:prstGeom>
        </p:spPr>
        <p:txBody>
          <a:bodyPr/>
          <a:lstStyle>
            <a:lvl1pPr algn="ctr">
              <a:defRPr sz="1015" b="1">
                <a:solidFill>
                  <a:schemeClr val="accent1">
                    <a:lumMod val="20000"/>
                    <a:lumOff val="80000"/>
                  </a:schemeClr>
                </a:solidFill>
              </a:defRPr>
            </a:lvl1pPr>
          </a:lstStyle>
          <a:p>
            <a:endParaRPr lang="en-GB" dirty="0">
              <a:solidFill>
                <a:srgbClr val="00A1DE">
                  <a:lumMod val="20000"/>
                  <a:lumOff val="80000"/>
                </a:srgbClr>
              </a:solidFill>
            </a:endParaRPr>
          </a:p>
        </p:txBody>
      </p:sp>
      <p:sp>
        <p:nvSpPr>
          <p:cNvPr id="10" name="Title 9"/>
          <p:cNvSpPr>
            <a:spLocks noGrp="1"/>
          </p:cNvSpPr>
          <p:nvPr>
            <p:ph type="title"/>
          </p:nvPr>
        </p:nvSpPr>
        <p:spPr>
          <a:xfrm>
            <a:off x="457200" y="3424138"/>
            <a:ext cx="8229600" cy="868958"/>
          </a:xfrm>
        </p:spPr>
        <p:txBody>
          <a:bodyPr anchor="t"/>
          <a:lstStyle>
            <a:lvl1pPr algn="ctr">
              <a:defRPr>
                <a:solidFill>
                  <a:schemeClr val="tx2"/>
                </a:solidFill>
              </a:defRPr>
            </a:lvl1pPr>
          </a:lstStyle>
          <a:p>
            <a:r>
              <a:rPr lang="en-US" dirty="0" smtClean="0"/>
              <a:t>Click to edit Master title style</a:t>
            </a:r>
            <a:endParaRPr lang="en-GB" dirty="0"/>
          </a:p>
        </p:txBody>
      </p:sp>
      <p:sp>
        <p:nvSpPr>
          <p:cNvPr id="11" name="Rectangle 10"/>
          <p:cNvSpPr/>
          <p:nvPr userDrawn="1"/>
        </p:nvSpPr>
        <p:spPr>
          <a:xfrm>
            <a:off x="7308306" y="0"/>
            <a:ext cx="1835696"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srgbClr val="FFFFFF"/>
              </a:solidFill>
            </a:endParaRPr>
          </a:p>
        </p:txBody>
      </p:sp>
      <p:sp>
        <p:nvSpPr>
          <p:cNvPr id="8" name="TextBox 7"/>
          <p:cNvSpPr txBox="1"/>
          <p:nvPr userDrawn="1"/>
        </p:nvSpPr>
        <p:spPr>
          <a:xfrm>
            <a:off x="3059836" y="6536387"/>
            <a:ext cx="3096344" cy="2628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8" b="1" dirty="0" smtClean="0">
                <a:solidFill>
                  <a:srgbClr val="B4D5F0"/>
                </a:solidFill>
              </a:rPr>
              <a:t>INTERNAL COMPANY CONFIDENTIAL</a:t>
            </a:r>
            <a:endParaRPr lang="en-GB" sz="1108" b="1" dirty="0">
              <a:solidFill>
                <a:srgbClr val="B4D5F0"/>
              </a:solidFill>
            </a:endParaRPr>
          </a:p>
        </p:txBody>
      </p:sp>
    </p:spTree>
    <p:extLst>
      <p:ext uri="{BB962C8B-B14F-4D97-AF65-F5344CB8AC3E}">
        <p14:creationId xmlns:p14="http://schemas.microsoft.com/office/powerpoint/2010/main" val="2216595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0061"/>
            <a:ext cx="8229600" cy="4966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
        <p:nvSpPr>
          <p:cNvPr id="8" name="Title 7"/>
          <p:cNvSpPr>
            <a:spLocks noGrp="1"/>
          </p:cNvSpPr>
          <p:nvPr>
            <p:ph type="title"/>
          </p:nvPr>
        </p:nvSpPr>
        <p:spPr>
          <a:xfrm>
            <a:off x="259889" y="177195"/>
            <a:ext cx="8241231" cy="655318"/>
          </a:xfrm>
        </p:spPr>
        <p:txBody>
          <a:bodyPr anchor="ctr">
            <a:normAutofit/>
          </a:bodyPr>
          <a:lstStyle>
            <a:lvl1pPr>
              <a:defRPr sz="2954"/>
            </a:lvl1pPr>
          </a:lstStyle>
          <a:p>
            <a:r>
              <a:rPr lang="en-US" dirty="0" smtClean="0"/>
              <a:t>Click to edit Master title style</a:t>
            </a:r>
            <a:endParaRPr lang="en-GB" dirty="0"/>
          </a:p>
        </p:txBody>
      </p:sp>
    </p:spTree>
    <p:extLst>
      <p:ext uri="{BB962C8B-B14F-4D97-AF65-F5344CB8AC3E}">
        <p14:creationId xmlns:p14="http://schemas.microsoft.com/office/powerpoint/2010/main" val="1312347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692" b="1" cap="all">
                <a:solidFill>
                  <a:schemeClr val="tx2"/>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78448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1" y="183779"/>
            <a:ext cx="8241231" cy="648734"/>
          </a:xfrm>
        </p:spPr>
        <p:txBody>
          <a:bodyPr anchor="t"/>
          <a:lstStyle/>
          <a:p>
            <a:r>
              <a:rPr lang="en-US" dirty="0" smtClean="0"/>
              <a:t>Click to edit Master title style</a:t>
            </a:r>
            <a:endParaRPr lang="en-GB" dirty="0"/>
          </a:p>
        </p:txBody>
      </p:sp>
      <p:sp>
        <p:nvSpPr>
          <p:cNvPr id="3" name="Content Placeholder 2"/>
          <p:cNvSpPr>
            <a:spLocks noGrp="1"/>
          </p:cNvSpPr>
          <p:nvPr>
            <p:ph sz="half" idx="1"/>
          </p:nvPr>
        </p:nvSpPr>
        <p:spPr>
          <a:xfrm>
            <a:off x="457200" y="1160061"/>
            <a:ext cx="4038600" cy="4966104"/>
          </a:xfrm>
        </p:spPr>
        <p:txBody>
          <a:bodyPr>
            <a:normAutofit/>
          </a:bodyPr>
          <a:lstStyle>
            <a:lvl1pPr>
              <a:defRPr sz="1846"/>
            </a:lvl1pPr>
            <a:lvl2pPr>
              <a:defRPr sz="1662"/>
            </a:lvl2pPr>
            <a:lvl3pPr>
              <a:defRPr sz="1662"/>
            </a:lvl3pPr>
            <a:lvl4pPr>
              <a:defRPr sz="1662"/>
            </a:lvl4pPr>
            <a:lvl5pPr>
              <a:defRPr sz="1662"/>
            </a:lvl5pPr>
            <a:lvl6pPr>
              <a:defRPr sz="1662"/>
            </a:lvl6pPr>
            <a:lvl7pPr>
              <a:defRPr sz="1662"/>
            </a:lvl7pPr>
            <a:lvl8pPr>
              <a:defRPr sz="1662"/>
            </a:lvl8pPr>
            <a:lvl9pPr>
              <a:defRPr sz="166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60061"/>
            <a:ext cx="4038600" cy="4966104"/>
          </a:xfrm>
        </p:spPr>
        <p:txBody>
          <a:bodyPr>
            <a:normAutofit/>
          </a:bodyPr>
          <a:lstStyle>
            <a:lvl1pPr>
              <a:defRPr sz="1846"/>
            </a:lvl1pPr>
            <a:lvl2pPr>
              <a:defRPr sz="1662"/>
            </a:lvl2pPr>
            <a:lvl3pPr>
              <a:defRPr sz="1662"/>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799037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1" y="183778"/>
            <a:ext cx="8241231" cy="648000"/>
          </a:xfrm>
        </p:spPr>
        <p:txBody>
          <a:bodyPr vert="horz" lIns="91440" tIns="45720" rIns="91440" bIns="45720" rtlCol="0" anchor="t">
            <a:normAutofit/>
          </a:bodyPr>
          <a:lstStyle>
            <a:lvl1pPr>
              <a:defRPr lang="en-GB" dirty="0"/>
            </a:lvl1pPr>
          </a:lstStyle>
          <a:p>
            <a:pPr lvl="0"/>
            <a:r>
              <a:rPr lang="en-US" dirty="0" smtClean="0"/>
              <a:t>Click to edit Master title style</a:t>
            </a:r>
            <a:endParaRPr lang="en-GB" dirty="0"/>
          </a:p>
        </p:txBody>
      </p:sp>
      <p:sp>
        <p:nvSpPr>
          <p:cNvPr id="3" name="Content Placeholder 2"/>
          <p:cNvSpPr>
            <a:spLocks noGrp="1"/>
          </p:cNvSpPr>
          <p:nvPr>
            <p:ph sz="half" idx="1"/>
          </p:nvPr>
        </p:nvSpPr>
        <p:spPr>
          <a:xfrm>
            <a:off x="467548" y="1672208"/>
            <a:ext cx="3970784" cy="2188840"/>
          </a:xfrm>
        </p:spPr>
        <p:txBody>
          <a:bodyPr/>
          <a:lstStyle>
            <a:lvl1pPr>
              <a:defRPr sz="2215"/>
            </a:lvl1pPr>
            <a:lvl2pPr>
              <a:defRPr sz="1846"/>
            </a:lvl2pPr>
            <a:lvl3pPr>
              <a:defRPr sz="1846"/>
            </a:lvl3pPr>
            <a:lvl4pPr>
              <a:defRPr sz="1846"/>
            </a:lvl4pPr>
            <a:lvl5pPr>
              <a:defRPr sz="1846"/>
            </a:lvl5pPr>
            <a:lvl6pPr>
              <a:defRPr sz="1662"/>
            </a:lvl6pPr>
            <a:lvl7pPr>
              <a:defRPr sz="1662"/>
            </a:lvl7pPr>
            <a:lvl8pPr>
              <a:defRPr sz="1662"/>
            </a:lvl8pPr>
            <a:lvl9pPr>
              <a:defRPr sz="1662"/>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
        <p:nvSpPr>
          <p:cNvPr id="11" name="Text Placeholder 10"/>
          <p:cNvSpPr>
            <a:spLocks noGrp="1"/>
          </p:cNvSpPr>
          <p:nvPr>
            <p:ph type="body" sz="quarter" idx="16"/>
          </p:nvPr>
        </p:nvSpPr>
        <p:spPr>
          <a:xfrm>
            <a:off x="468316" y="1412875"/>
            <a:ext cx="3959225" cy="215900"/>
          </a:xfrm>
        </p:spPr>
        <p:txBody>
          <a:bodyPr>
            <a:noAutofit/>
          </a:bodyPr>
          <a:lstStyle>
            <a:lvl1pPr>
              <a:defRPr sz="1477"/>
            </a:lvl1pPr>
            <a:lvl2pPr>
              <a:defRPr sz="1477"/>
            </a:lvl2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7"/>
          </p:nvPr>
        </p:nvSpPr>
        <p:spPr>
          <a:xfrm>
            <a:off x="4717231" y="3933180"/>
            <a:ext cx="3959225" cy="215900"/>
          </a:xfrm>
        </p:spPr>
        <p:txBody>
          <a:bodyPr>
            <a:noAutofit/>
          </a:bodyPr>
          <a:lstStyle>
            <a:lvl1pPr>
              <a:defRPr sz="1477"/>
            </a:lvl1pPr>
            <a:lvl2pPr>
              <a:defRPr sz="1477"/>
            </a:lvl2pPr>
          </a:lstStyle>
          <a:p>
            <a:pPr lvl="0"/>
            <a:r>
              <a:rPr lang="en-US" smtClean="0"/>
              <a:t>Click to edit Master text styles</a:t>
            </a:r>
          </a:p>
          <a:p>
            <a:pPr lvl="1"/>
            <a:r>
              <a:rPr lang="en-US" smtClean="0"/>
              <a:t>Second level</a:t>
            </a:r>
          </a:p>
        </p:txBody>
      </p:sp>
      <p:sp>
        <p:nvSpPr>
          <p:cNvPr id="13" name="Text Placeholder 10"/>
          <p:cNvSpPr>
            <a:spLocks noGrp="1"/>
          </p:cNvSpPr>
          <p:nvPr>
            <p:ph type="body" sz="quarter" idx="18"/>
          </p:nvPr>
        </p:nvSpPr>
        <p:spPr>
          <a:xfrm>
            <a:off x="467547" y="3933180"/>
            <a:ext cx="3959225" cy="215900"/>
          </a:xfrm>
        </p:spPr>
        <p:txBody>
          <a:bodyPr>
            <a:noAutofit/>
          </a:bodyPr>
          <a:lstStyle>
            <a:lvl1pPr>
              <a:defRPr sz="1477"/>
            </a:lvl1pPr>
            <a:lvl2pPr>
              <a:defRPr sz="1477"/>
            </a:lvl2pPr>
          </a:lstStyle>
          <a:p>
            <a:pPr lvl="0"/>
            <a:r>
              <a:rPr lang="en-US" smtClean="0"/>
              <a:t>Click to edit Master text styles</a:t>
            </a:r>
          </a:p>
          <a:p>
            <a:pPr lvl="1"/>
            <a:r>
              <a:rPr lang="en-US" smtClean="0"/>
              <a:t>Second level</a:t>
            </a:r>
          </a:p>
        </p:txBody>
      </p:sp>
      <p:sp>
        <p:nvSpPr>
          <p:cNvPr id="14" name="Text Placeholder 10"/>
          <p:cNvSpPr>
            <a:spLocks noGrp="1"/>
          </p:cNvSpPr>
          <p:nvPr>
            <p:ph type="body" sz="quarter" idx="19"/>
          </p:nvPr>
        </p:nvSpPr>
        <p:spPr>
          <a:xfrm>
            <a:off x="4789240" y="1412776"/>
            <a:ext cx="3959225" cy="215900"/>
          </a:xfrm>
        </p:spPr>
        <p:txBody>
          <a:bodyPr>
            <a:noAutofit/>
          </a:bodyPr>
          <a:lstStyle>
            <a:lvl1pPr>
              <a:defRPr sz="1477"/>
            </a:lvl1pPr>
            <a:lvl2pPr>
              <a:defRPr sz="1477"/>
            </a:lvl2pPr>
          </a:lstStyle>
          <a:p>
            <a:pPr lvl="0"/>
            <a:r>
              <a:rPr lang="en-US" smtClean="0"/>
              <a:t>Click to edit Master text styles</a:t>
            </a:r>
          </a:p>
          <a:p>
            <a:pPr lvl="1"/>
            <a:r>
              <a:rPr lang="en-US" smtClean="0"/>
              <a:t>Second level</a:t>
            </a:r>
          </a:p>
        </p:txBody>
      </p:sp>
      <p:sp>
        <p:nvSpPr>
          <p:cNvPr id="15" name="Content Placeholder 2"/>
          <p:cNvSpPr>
            <a:spLocks noGrp="1"/>
          </p:cNvSpPr>
          <p:nvPr>
            <p:ph sz="half" idx="20"/>
          </p:nvPr>
        </p:nvSpPr>
        <p:spPr>
          <a:xfrm>
            <a:off x="457204" y="4221088"/>
            <a:ext cx="3970784" cy="2188840"/>
          </a:xfrm>
        </p:spPr>
        <p:txBody>
          <a:bodyPr/>
          <a:lstStyle>
            <a:lvl1pPr>
              <a:defRPr sz="2215"/>
            </a:lvl1pPr>
            <a:lvl2pPr>
              <a:defRPr sz="1846"/>
            </a:lvl2pPr>
            <a:lvl3pPr>
              <a:defRPr sz="1846"/>
            </a:lvl3pPr>
            <a:lvl4pPr>
              <a:defRPr sz="1846"/>
            </a:lvl4pPr>
            <a:lvl5pPr>
              <a:defRPr sz="1846"/>
            </a:lvl5pPr>
            <a:lvl6pPr>
              <a:defRPr sz="1662"/>
            </a:lvl6pPr>
            <a:lvl7pPr>
              <a:defRPr sz="1662"/>
            </a:lvl7pPr>
            <a:lvl8pPr>
              <a:defRPr sz="1662"/>
            </a:lvl8pPr>
            <a:lvl9pPr>
              <a:defRPr sz="1662"/>
            </a:lvl9pPr>
          </a:lstStyle>
          <a:p>
            <a:pPr lvl="0"/>
            <a:r>
              <a:rPr lang="en-US" smtClean="0"/>
              <a:t>Click to edit Master text styles</a:t>
            </a:r>
          </a:p>
        </p:txBody>
      </p:sp>
      <p:sp>
        <p:nvSpPr>
          <p:cNvPr id="16" name="Content Placeholder 2"/>
          <p:cNvSpPr>
            <a:spLocks noGrp="1"/>
          </p:cNvSpPr>
          <p:nvPr>
            <p:ph sz="half" idx="21"/>
          </p:nvPr>
        </p:nvSpPr>
        <p:spPr>
          <a:xfrm>
            <a:off x="4777684" y="4221088"/>
            <a:ext cx="3970784" cy="2188840"/>
          </a:xfrm>
        </p:spPr>
        <p:txBody>
          <a:bodyPr/>
          <a:lstStyle>
            <a:lvl1pPr>
              <a:defRPr sz="2215"/>
            </a:lvl1pPr>
            <a:lvl2pPr>
              <a:defRPr sz="1846"/>
            </a:lvl2pPr>
            <a:lvl3pPr>
              <a:defRPr sz="1846"/>
            </a:lvl3pPr>
            <a:lvl4pPr>
              <a:defRPr sz="1846"/>
            </a:lvl4pPr>
            <a:lvl5pPr>
              <a:defRPr sz="1846"/>
            </a:lvl5pPr>
            <a:lvl6pPr>
              <a:defRPr sz="1662"/>
            </a:lvl6pPr>
            <a:lvl7pPr>
              <a:defRPr sz="1662"/>
            </a:lvl7pPr>
            <a:lvl8pPr>
              <a:defRPr sz="1662"/>
            </a:lvl8pPr>
            <a:lvl9pPr>
              <a:defRPr sz="1662"/>
            </a:lvl9pPr>
          </a:lstStyle>
          <a:p>
            <a:pPr lvl="0"/>
            <a:r>
              <a:rPr lang="en-US" smtClean="0"/>
              <a:t>Click to edit Master text styles</a:t>
            </a:r>
          </a:p>
        </p:txBody>
      </p:sp>
      <p:sp>
        <p:nvSpPr>
          <p:cNvPr id="17" name="Content Placeholder 2"/>
          <p:cNvSpPr>
            <a:spLocks noGrp="1"/>
          </p:cNvSpPr>
          <p:nvPr>
            <p:ph sz="half" idx="22"/>
          </p:nvPr>
        </p:nvSpPr>
        <p:spPr>
          <a:xfrm>
            <a:off x="4777684" y="1672208"/>
            <a:ext cx="3970784" cy="2188840"/>
          </a:xfrm>
        </p:spPr>
        <p:txBody>
          <a:bodyPr/>
          <a:lstStyle>
            <a:lvl1pPr>
              <a:defRPr sz="2215"/>
            </a:lvl1pPr>
            <a:lvl2pPr>
              <a:defRPr sz="1846"/>
            </a:lvl2pPr>
            <a:lvl3pPr>
              <a:defRPr sz="1846"/>
            </a:lvl3pPr>
            <a:lvl4pPr>
              <a:defRPr sz="1846"/>
            </a:lvl4pPr>
            <a:lvl5pPr>
              <a:defRPr sz="1846"/>
            </a:lvl5pPr>
            <a:lvl6pPr>
              <a:defRPr sz="1662"/>
            </a:lvl6pPr>
            <a:lvl7pPr>
              <a:defRPr sz="1662"/>
            </a:lvl7pPr>
            <a:lvl8pPr>
              <a:defRPr sz="1662"/>
            </a:lvl8pPr>
            <a:lvl9pPr>
              <a:defRPr sz="1662"/>
            </a:lvl9pPr>
          </a:lstStyle>
          <a:p>
            <a:pPr lvl="0"/>
            <a:r>
              <a:rPr lang="en-US" smtClean="0"/>
              <a:t>Click to edit Master text styles</a:t>
            </a:r>
          </a:p>
        </p:txBody>
      </p:sp>
    </p:spTree>
    <p:extLst>
      <p:ext uri="{BB962C8B-B14F-4D97-AF65-F5344CB8AC3E}">
        <p14:creationId xmlns:p14="http://schemas.microsoft.com/office/powerpoint/2010/main" val="285865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486" y="183778"/>
            <a:ext cx="8241231" cy="648736"/>
          </a:xfrm>
        </p:spPr>
        <p:txBody>
          <a:bodyPr vert="horz" lIns="91440" tIns="45720" rIns="91440" bIns="45720" rtlCol="0" anchor="t">
            <a:normAutofit/>
          </a:bodyPr>
          <a:lstStyle>
            <a:lvl1pPr>
              <a:defRPr lang="en-GB"/>
            </a:lvl1pPr>
          </a:lstStyle>
          <a:p>
            <a:pPr lvl="0"/>
            <a:r>
              <a:rPr lang="en-US" smtClean="0"/>
              <a:t>Click to edit Master title style</a:t>
            </a:r>
            <a:endParaRPr lang="en-GB"/>
          </a:p>
        </p:txBody>
      </p:sp>
      <p:sp>
        <p:nvSpPr>
          <p:cNvPr id="3" name="Text Placeholder 2"/>
          <p:cNvSpPr>
            <a:spLocks noGrp="1"/>
          </p:cNvSpPr>
          <p:nvPr>
            <p:ph type="body" idx="1"/>
          </p:nvPr>
        </p:nvSpPr>
        <p:spPr>
          <a:xfrm>
            <a:off x="457200" y="1565102"/>
            <a:ext cx="4040188" cy="639762"/>
          </a:xfrm>
        </p:spPr>
        <p:txBody>
          <a:bodyPr anchor="b">
            <a:normAutofit/>
          </a:bodyPr>
          <a:lstStyle>
            <a:lvl1pPr marL="0" indent="0">
              <a:buNone/>
              <a:defRPr sz="1846"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214016"/>
            <a:ext cx="4040188" cy="3951288"/>
          </a:xfrm>
        </p:spPr>
        <p:txBody>
          <a:bodyPr/>
          <a:lstStyle>
            <a:lvl1pPr>
              <a:defRPr sz="1662"/>
            </a:lvl1pPr>
            <a:lvl2pPr>
              <a:defRPr sz="1477"/>
            </a:lvl2pPr>
            <a:lvl3pPr>
              <a:defRPr sz="1477"/>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8" y="1565102"/>
            <a:ext cx="4041775" cy="639762"/>
          </a:xfrm>
        </p:spPr>
        <p:txBody>
          <a:bodyPr anchor="b">
            <a:normAutofit/>
          </a:bodyPr>
          <a:lstStyle>
            <a:lvl1pPr marL="0" indent="0">
              <a:buNone/>
              <a:defRPr sz="1846"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028" y="2214016"/>
            <a:ext cx="4041775" cy="3951288"/>
          </a:xfrm>
        </p:spPr>
        <p:txBody>
          <a:bodyPr/>
          <a:lstStyle>
            <a:lvl1pPr>
              <a:defRPr sz="1662"/>
            </a:lvl1pPr>
            <a:lvl2pPr>
              <a:defRPr sz="1477"/>
            </a:lvl2pPr>
            <a:lvl3pPr>
              <a:defRPr sz="1477"/>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4855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815804" y="1450968"/>
            <a:ext cx="7539209" cy="4616457"/>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Tree>
    <p:extLst>
      <p:ext uri="{BB962C8B-B14F-4D97-AF65-F5344CB8AC3E}">
        <p14:creationId xmlns:p14="http://schemas.microsoft.com/office/powerpoint/2010/main" val="449613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1" y="183778"/>
            <a:ext cx="8241231" cy="648000"/>
          </a:xfrm>
        </p:spPr>
        <p:txBody>
          <a:bodyPr anchor="t"/>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37407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613360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3008313" cy="1162050"/>
          </a:xfrm>
        </p:spPr>
        <p:txBody>
          <a:bodyPr anchor="t"/>
          <a:lstStyle>
            <a:lvl1pPr algn="l">
              <a:defRPr sz="1846" b="1"/>
            </a:lvl1pPr>
          </a:lstStyle>
          <a:p>
            <a:r>
              <a:rPr lang="en-US" smtClean="0"/>
              <a:t>Click to edit Master title style</a:t>
            </a:r>
            <a:endParaRPr lang="en-GB" dirty="0"/>
          </a:p>
        </p:txBody>
      </p:sp>
      <p:sp>
        <p:nvSpPr>
          <p:cNvPr id="3" name="Content Placeholder 2"/>
          <p:cNvSpPr>
            <a:spLocks noGrp="1"/>
          </p:cNvSpPr>
          <p:nvPr>
            <p:ph idx="1"/>
          </p:nvPr>
        </p:nvSpPr>
        <p:spPr>
          <a:xfrm>
            <a:off x="3575053" y="764705"/>
            <a:ext cx="5111750" cy="5361459"/>
          </a:xfrm>
        </p:spPr>
        <p:txBody>
          <a:bodyPr>
            <a:normAutofit/>
          </a:bodyPr>
          <a:lstStyle>
            <a:lvl1pPr>
              <a:defRPr sz="1846"/>
            </a:lvl1pPr>
            <a:lvl2pPr>
              <a:defRPr sz="1662"/>
            </a:lvl2pPr>
            <a:lvl3pPr>
              <a:defRPr sz="1477"/>
            </a:lvl3pPr>
            <a:lvl4pPr>
              <a:defRPr sz="1477"/>
            </a:lvl4pPr>
            <a:lvl5pPr>
              <a:defRPr sz="1477"/>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2132857"/>
            <a:ext cx="3008313" cy="3993307"/>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673590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4510042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9885" y="183778"/>
            <a:ext cx="8241231" cy="648000"/>
          </a:xfrm>
        </p:spPr>
        <p:txBody>
          <a:bodyPr ancho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2" y="1600206"/>
            <a:ext cx="8363272"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5083500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764705"/>
            <a:ext cx="2191072" cy="5361459"/>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764705"/>
            <a:ext cx="6019800" cy="5361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2402934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8483"/>
            <a:ext cx="8229600" cy="23328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AE3AD13E-0250-4DDE-87F3-DC3D88732FA2}" type="slidenum">
              <a:rPr lang="en-GB" smtClean="0">
                <a:solidFill>
                  <a:srgbClr val="FFFFFF"/>
                </a:solidFill>
              </a:rPr>
              <a:pPr/>
              <a:t>‹#›</a:t>
            </a:fld>
            <a:endParaRPr lang="en-GB">
              <a:solidFill>
                <a:srgbClr val="FFFFFF"/>
              </a:solidFill>
            </a:endParaRPr>
          </a:p>
        </p:txBody>
      </p:sp>
      <p:sp>
        <p:nvSpPr>
          <p:cNvPr id="8" name="Title 7"/>
          <p:cNvSpPr>
            <a:spLocks noGrp="1"/>
          </p:cNvSpPr>
          <p:nvPr>
            <p:ph type="title"/>
          </p:nvPr>
        </p:nvSpPr>
        <p:spPr>
          <a:xfrm>
            <a:off x="251521" y="183778"/>
            <a:ext cx="8241231" cy="648000"/>
          </a:xfrm>
        </p:spPr>
        <p:txBody>
          <a:bodyPr anchor="t"/>
          <a:lstStyle/>
          <a:p>
            <a:r>
              <a:rPr lang="en-US" smtClean="0"/>
              <a:t>Click to edit Master title style</a:t>
            </a:r>
            <a:endParaRPr lang="en-GB" dirty="0"/>
          </a:p>
        </p:txBody>
      </p:sp>
      <p:sp>
        <p:nvSpPr>
          <p:cNvPr id="5" name="Content Placeholder 2"/>
          <p:cNvSpPr>
            <a:spLocks noGrp="1"/>
          </p:cNvSpPr>
          <p:nvPr>
            <p:ph idx="13"/>
          </p:nvPr>
        </p:nvSpPr>
        <p:spPr>
          <a:xfrm>
            <a:off x="457200" y="1595939"/>
            <a:ext cx="8229600" cy="23371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0736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51521" y="183778"/>
            <a:ext cx="8241231" cy="648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6"/>
            <a:ext cx="8229600" cy="4525963"/>
          </a:xfrm>
        </p:spPr>
        <p:txBody>
          <a:bodyPr/>
          <a:lstStyle/>
          <a:p>
            <a:pPr lvl="0"/>
            <a:r>
              <a:rPr lang="en-US" noProof="0" smtClean="0"/>
              <a:t>Click icon to add SmartArt graphic</a:t>
            </a:r>
            <a:endParaRPr lang="en-GB" noProof="0"/>
          </a:p>
        </p:txBody>
      </p:sp>
      <p:sp>
        <p:nvSpPr>
          <p:cNvPr id="6" name="Rectangle 6"/>
          <p:cNvSpPr>
            <a:spLocks noGrp="1" noChangeArrowheads="1"/>
          </p:cNvSpPr>
          <p:nvPr>
            <p:ph type="sldNum" sz="quarter" idx="12"/>
          </p:nvPr>
        </p:nvSpPr>
        <p:spPr/>
        <p:txBody>
          <a:bodyPr vert="horz" lIns="91440" tIns="45720" rIns="91440" bIns="45720" rtlCol="0" anchor="ctr"/>
          <a:lstStyle>
            <a:lvl1pPr>
              <a:defRPr lang="en-US" smtClean="0">
                <a:solidFill>
                  <a:srgbClr val="FFFFFF"/>
                </a:solidFill>
              </a:defRPr>
            </a:lvl1pPr>
          </a:lstStyle>
          <a:p>
            <a:fld id="{113F26FE-13B5-4B70-836B-2E5ACD941E91}" type="slidenum">
              <a:rPr lang="en-GB"/>
              <a:pPr/>
              <a:t>‹#›</a:t>
            </a:fld>
            <a:endParaRPr lang="en-GB"/>
          </a:p>
        </p:txBody>
      </p:sp>
    </p:spTree>
    <p:extLst>
      <p:ext uri="{BB962C8B-B14F-4D97-AF65-F5344CB8AC3E}">
        <p14:creationId xmlns:p14="http://schemas.microsoft.com/office/powerpoint/2010/main" val="2640610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Logo Conten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815804" y="1450970"/>
            <a:ext cx="7539209" cy="4616457"/>
          </a:xfrm>
        </p:spPr>
        <p:txBody>
          <a:bodyPr/>
          <a:lstStyle>
            <a:lvl1pPr>
              <a:spcAft>
                <a:spcPts val="1108"/>
              </a:spcAft>
              <a:defRPr/>
            </a:lvl1pPr>
            <a:lvl2pPr>
              <a:spcAft>
                <a:spcPts val="1108"/>
              </a:spcAft>
              <a:defRPr/>
            </a:lvl2pPr>
            <a:lvl3pPr>
              <a:spcAft>
                <a:spcPts val="1108"/>
              </a:spcAft>
              <a:defRPr/>
            </a:lvl3pPr>
            <a:lvl4pPr>
              <a:spcAft>
                <a:spcPts val="1108"/>
              </a:spcAft>
              <a:defRPr/>
            </a:lvl4pPr>
            <a:lvl5pPr>
              <a:spcAft>
                <a:spcPts val="1108"/>
              </a:spcAft>
              <a:defRPr/>
            </a:lvl5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Tree>
    <p:extLst>
      <p:ext uri="{BB962C8B-B14F-4D97-AF65-F5344CB8AC3E}">
        <p14:creationId xmlns:p14="http://schemas.microsoft.com/office/powerpoint/2010/main" val="205623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20465"/>
            <a:ext cx="9144000" cy="1936108"/>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4905" y="1484785"/>
            <a:ext cx="3262136" cy="959315"/>
          </a:xfrm>
          <a:prstGeom prst="rect">
            <a:avLst/>
          </a:prstGeom>
        </p:spPr>
      </p:pic>
      <p:sp>
        <p:nvSpPr>
          <p:cNvPr id="3" name="Subtitle 2"/>
          <p:cNvSpPr>
            <a:spLocks noGrp="1"/>
          </p:cNvSpPr>
          <p:nvPr>
            <p:ph type="subTitle" idx="1"/>
          </p:nvPr>
        </p:nvSpPr>
        <p:spPr>
          <a:xfrm>
            <a:off x="1371600" y="5827712"/>
            <a:ext cx="6400800" cy="481608"/>
          </a:xfrm>
          <a:prstGeom prst="rect">
            <a:avLst/>
          </a:prstGeom>
        </p:spPr>
        <p:txBody>
          <a:bodyPr>
            <a:normAutofit/>
          </a:bodyPr>
          <a:lstStyle>
            <a:lvl1pPr marL="0" indent="0" algn="ctr">
              <a:buNone/>
              <a:defRPr sz="1662">
                <a:solidFill>
                  <a:schemeClr val="accent1">
                    <a:lumMod val="20000"/>
                    <a:lumOff val="80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en-GB" dirty="0"/>
          </a:p>
        </p:txBody>
      </p:sp>
      <p:sp>
        <p:nvSpPr>
          <p:cNvPr id="7" name="Date Placeholder 6"/>
          <p:cNvSpPr>
            <a:spLocks noGrp="1"/>
          </p:cNvSpPr>
          <p:nvPr>
            <p:ph type="dt" sz="half" idx="10"/>
          </p:nvPr>
        </p:nvSpPr>
        <p:spPr>
          <a:xfrm>
            <a:off x="3707904" y="6160225"/>
            <a:ext cx="1728192" cy="365125"/>
          </a:xfrm>
          <a:prstGeom prst="rect">
            <a:avLst/>
          </a:prstGeom>
        </p:spPr>
        <p:txBody>
          <a:bodyPr/>
          <a:lstStyle>
            <a:lvl1pPr algn="ctr">
              <a:defRPr sz="1015" b="1">
                <a:solidFill>
                  <a:schemeClr val="accent1">
                    <a:lumMod val="20000"/>
                    <a:lumOff val="80000"/>
                  </a:schemeClr>
                </a:solidFill>
              </a:defRPr>
            </a:lvl1pPr>
          </a:lstStyle>
          <a:p>
            <a:endParaRPr lang="en-GB" dirty="0">
              <a:solidFill>
                <a:srgbClr val="00A1DE">
                  <a:lumMod val="20000"/>
                  <a:lumOff val="80000"/>
                </a:srgbClr>
              </a:solidFill>
            </a:endParaRPr>
          </a:p>
        </p:txBody>
      </p:sp>
      <p:sp>
        <p:nvSpPr>
          <p:cNvPr id="10" name="Title 9"/>
          <p:cNvSpPr>
            <a:spLocks noGrp="1"/>
          </p:cNvSpPr>
          <p:nvPr>
            <p:ph type="title"/>
          </p:nvPr>
        </p:nvSpPr>
        <p:spPr>
          <a:xfrm>
            <a:off x="457200" y="3424138"/>
            <a:ext cx="8229600" cy="868958"/>
          </a:xfrm>
          <a:prstGeom prst="rect">
            <a:avLst/>
          </a:prstGeom>
        </p:spPr>
        <p:txBody>
          <a:bodyPr anchor="t"/>
          <a:lstStyle>
            <a:lvl1pPr algn="ctr">
              <a:defRPr>
                <a:solidFill>
                  <a:schemeClr val="tx2"/>
                </a:solidFill>
              </a:defRPr>
            </a:lvl1pPr>
          </a:lstStyle>
          <a:p>
            <a:r>
              <a:rPr lang="en-US" dirty="0" smtClean="0"/>
              <a:t>Click to edit Master title style</a:t>
            </a:r>
            <a:endParaRPr lang="en-GB" dirty="0"/>
          </a:p>
        </p:txBody>
      </p:sp>
      <p:sp>
        <p:nvSpPr>
          <p:cNvPr id="8" name="TextBox 7"/>
          <p:cNvSpPr txBox="1"/>
          <p:nvPr userDrawn="1"/>
        </p:nvSpPr>
        <p:spPr>
          <a:xfrm>
            <a:off x="3059834" y="6536383"/>
            <a:ext cx="3096344" cy="2628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8" b="1" dirty="0" smtClean="0">
                <a:solidFill>
                  <a:srgbClr val="B4D5F0"/>
                </a:solidFill>
              </a:rPr>
              <a:t>INTERNAL COMPANY CONFIDENTIAL</a:t>
            </a:r>
            <a:endParaRPr lang="en-GB" sz="1108" b="1" dirty="0">
              <a:solidFill>
                <a:srgbClr val="B4D5F0"/>
              </a:solidFill>
            </a:endParaRPr>
          </a:p>
        </p:txBody>
      </p:sp>
    </p:spTree>
    <p:extLst>
      <p:ext uri="{BB962C8B-B14F-4D97-AF65-F5344CB8AC3E}">
        <p14:creationId xmlns:p14="http://schemas.microsoft.com/office/powerpoint/2010/main" val="317980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hasCustomPrompt="1"/>
          </p:nvPr>
        </p:nvSpPr>
        <p:spPr>
          <a:xfrm>
            <a:off x="815804" y="1449388"/>
            <a:ext cx="3702050" cy="4618037"/>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4" name="Content Placeholder 3"/>
          <p:cNvSpPr>
            <a:spLocks noGrp="1"/>
          </p:cNvSpPr>
          <p:nvPr>
            <p:ph sz="half" idx="2" hasCustomPrompt="1"/>
          </p:nvPr>
        </p:nvSpPr>
        <p:spPr>
          <a:xfrm>
            <a:off x="4644376" y="1449388"/>
            <a:ext cx="3702050" cy="4618037"/>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noProof="0" smtClean="0"/>
              <a:t>Click to edit the outline text format (24pt)‏</a:t>
            </a:r>
          </a:p>
          <a:p>
            <a:pPr lvl="1"/>
            <a:r>
              <a:rPr lang="en-US" noProof="0" smtClean="0"/>
              <a:t>Second Outline Level (20pt)‏</a:t>
            </a:r>
          </a:p>
          <a:p>
            <a:pPr lvl="2"/>
            <a:r>
              <a:rPr lang="en-US" noProof="0" smtClean="0"/>
              <a:t>Third Outline Level (16pt)‏</a:t>
            </a:r>
          </a:p>
          <a:p>
            <a:pPr lvl="3"/>
            <a:r>
              <a:rPr lang="en-US" noProof="0" smtClean="0"/>
              <a:t>Fourth Outline Level (14pt)‏</a:t>
            </a:r>
          </a:p>
          <a:p>
            <a:pPr lvl="4"/>
            <a:r>
              <a:rPr lang="en-US" noProof="0" smtClean="0"/>
              <a:t>Fifth Outline Level (12pt)‏</a:t>
            </a:r>
          </a:p>
        </p:txBody>
      </p:sp>
    </p:spTree>
    <p:extLst>
      <p:ext uri="{BB962C8B-B14F-4D97-AF65-F5344CB8AC3E}">
        <p14:creationId xmlns:p14="http://schemas.microsoft.com/office/powerpoint/2010/main" val="1835127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20465"/>
            <a:ext cx="9144000" cy="1936108"/>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4905" y="1484785"/>
            <a:ext cx="3262136" cy="959315"/>
          </a:xfrm>
          <a:prstGeom prst="rect">
            <a:avLst/>
          </a:prstGeom>
        </p:spPr>
      </p:pic>
      <p:sp>
        <p:nvSpPr>
          <p:cNvPr id="3" name="Subtitle 2"/>
          <p:cNvSpPr>
            <a:spLocks noGrp="1"/>
          </p:cNvSpPr>
          <p:nvPr>
            <p:ph type="subTitle" idx="1"/>
          </p:nvPr>
        </p:nvSpPr>
        <p:spPr>
          <a:xfrm>
            <a:off x="1371600" y="5827712"/>
            <a:ext cx="6400800" cy="481608"/>
          </a:xfrm>
          <a:prstGeom prst="rect">
            <a:avLst/>
          </a:prstGeom>
        </p:spPr>
        <p:txBody>
          <a:bodyPr>
            <a:normAutofit/>
          </a:bodyPr>
          <a:lstStyle>
            <a:lvl1pPr marL="0" indent="0" algn="ctr">
              <a:buNone/>
              <a:defRPr sz="1662">
                <a:solidFill>
                  <a:schemeClr val="accent1">
                    <a:lumMod val="20000"/>
                    <a:lumOff val="80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en-GB" dirty="0"/>
          </a:p>
        </p:txBody>
      </p:sp>
      <p:sp>
        <p:nvSpPr>
          <p:cNvPr id="7" name="Date Placeholder 6"/>
          <p:cNvSpPr>
            <a:spLocks noGrp="1"/>
          </p:cNvSpPr>
          <p:nvPr>
            <p:ph type="dt" sz="half" idx="10"/>
          </p:nvPr>
        </p:nvSpPr>
        <p:spPr>
          <a:xfrm>
            <a:off x="3707904" y="6376244"/>
            <a:ext cx="1728192" cy="365125"/>
          </a:xfrm>
          <a:prstGeom prst="rect">
            <a:avLst/>
          </a:prstGeom>
        </p:spPr>
        <p:txBody>
          <a:bodyPr/>
          <a:lstStyle>
            <a:lvl1pPr algn="ctr">
              <a:defRPr sz="1015" b="1">
                <a:solidFill>
                  <a:schemeClr val="accent1">
                    <a:lumMod val="20000"/>
                    <a:lumOff val="80000"/>
                  </a:schemeClr>
                </a:solidFill>
              </a:defRPr>
            </a:lvl1pPr>
          </a:lstStyle>
          <a:p>
            <a:endParaRPr lang="en-GB" dirty="0">
              <a:solidFill>
                <a:srgbClr val="00A1DE">
                  <a:lumMod val="20000"/>
                  <a:lumOff val="80000"/>
                </a:srgbClr>
              </a:solidFill>
            </a:endParaRPr>
          </a:p>
        </p:txBody>
      </p:sp>
      <p:sp>
        <p:nvSpPr>
          <p:cNvPr id="10" name="Title 9"/>
          <p:cNvSpPr>
            <a:spLocks noGrp="1"/>
          </p:cNvSpPr>
          <p:nvPr>
            <p:ph type="title"/>
          </p:nvPr>
        </p:nvSpPr>
        <p:spPr>
          <a:xfrm>
            <a:off x="457200" y="3424138"/>
            <a:ext cx="8229600" cy="868958"/>
          </a:xfrm>
          <a:prstGeom prst="rect">
            <a:avLst/>
          </a:prstGeom>
        </p:spPr>
        <p:txBody>
          <a:bodyPr anchor="t"/>
          <a:lstStyle>
            <a:lvl1pPr algn="ctr">
              <a:defRPr>
                <a:solidFill>
                  <a:schemeClr val="tx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64589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No-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1" y="182191"/>
            <a:ext cx="8241231" cy="648000"/>
          </a:xfrm>
          <a:prstGeom prst="rect">
            <a:avLst/>
          </a:prstGeom>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815804" y="1450968"/>
            <a:ext cx="7539209" cy="4886332"/>
          </a:xfrm>
          <a:prstGeom prst="rect">
            <a:avLst/>
          </a:prstGeom>
        </p:spPr>
        <p:txBody>
          <a:bodyPr/>
          <a:lstStyle>
            <a:lvl1pPr>
              <a:spcAft>
                <a:spcPts val="1108"/>
              </a:spcAft>
              <a:defRPr/>
            </a:lvl1pPr>
            <a:lvl2pPr>
              <a:spcAft>
                <a:spcPts val="1108"/>
              </a:spcAft>
              <a:defRPr/>
            </a:lvl2pPr>
            <a:lvl3pPr>
              <a:spcAft>
                <a:spcPts val="1108"/>
              </a:spcAft>
              <a:defRPr/>
            </a:lvl3pPr>
            <a:lvl4pPr>
              <a:spcAft>
                <a:spcPts val="1108"/>
              </a:spcAft>
              <a:defRPr/>
            </a:lvl4pPr>
            <a:lvl5pPr>
              <a:spcAft>
                <a:spcPts val="1108"/>
              </a:spcAft>
              <a:defRPr/>
            </a:lvl5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4" name="Rectangle 6"/>
          <p:cNvSpPr>
            <a:spLocks noGrp="1" noChangeArrowheads="1"/>
          </p:cNvSpPr>
          <p:nvPr>
            <p:ph type="sldNum" sz="quarter" idx="12"/>
          </p:nvPr>
        </p:nvSpPr>
        <p:spPr>
          <a:xfrm>
            <a:off x="3505200" y="6417717"/>
            <a:ext cx="2133600" cy="320501"/>
          </a:xfrm>
          <a:prstGeom prst="rect">
            <a:avLst/>
          </a:prstGeom>
        </p:spPr>
        <p:txBody>
          <a:bodyPr vert="horz" lIns="91440" tIns="45720" rIns="91440" bIns="45720" rtlCol="0" anchor="ctr"/>
          <a:lstStyle>
            <a:lvl1pPr>
              <a:defRPr lang="en-US" smtClean="0">
                <a:solidFill>
                  <a:srgbClr val="FFFFFF"/>
                </a:solidFill>
              </a:defRPr>
            </a:lvl1pPr>
          </a:lstStyle>
          <a:p>
            <a:fld id="{113F26FE-13B5-4B70-836B-2E5ACD941E91}" type="slidenum">
              <a:rPr lang="en-GB"/>
              <a:pPr/>
              <a:t>‹#›</a:t>
            </a:fld>
            <a:endParaRPr lang="en-GB"/>
          </a:p>
        </p:txBody>
      </p:sp>
    </p:spTree>
    <p:extLst>
      <p:ext uri="{BB962C8B-B14F-4D97-AF65-F5344CB8AC3E}">
        <p14:creationId xmlns:p14="http://schemas.microsoft.com/office/powerpoint/2010/main" val="3816542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1" y="183778"/>
            <a:ext cx="8241231" cy="648000"/>
          </a:xfrm>
          <a:prstGeom prst="rect">
            <a:avLst/>
          </a:prstGeom>
        </p:spPr>
        <p:txBody>
          <a:bodyPr anchor="t"/>
          <a:lstStyle/>
          <a:p>
            <a:r>
              <a:rPr lang="en-US" smtClean="0"/>
              <a:t>Click to edit Master title style</a:t>
            </a:r>
            <a:endParaRPr lang="en-GB" dirty="0"/>
          </a:p>
        </p:txBody>
      </p:sp>
      <p:sp>
        <p:nvSpPr>
          <p:cNvPr id="5" name="Slide Number Placeholder 4"/>
          <p:cNvSpPr>
            <a:spLocks noGrp="1"/>
          </p:cNvSpPr>
          <p:nvPr>
            <p:ph type="sldNum" sz="quarter" idx="12"/>
          </p:nvPr>
        </p:nvSpPr>
        <p:spPr>
          <a:xfrm>
            <a:off x="3505200" y="6492876"/>
            <a:ext cx="2133600" cy="320501"/>
          </a:xfrm>
          <a:prstGeom prst="rect">
            <a:avLst/>
          </a:prstGeom>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739662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0061"/>
            <a:ext cx="8229600" cy="49661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3505200" y="6492876"/>
            <a:ext cx="2133600" cy="320501"/>
          </a:xfrm>
          <a:prstGeom prst="rect">
            <a:avLst/>
          </a:prstGeom>
        </p:spPr>
        <p:txBody>
          <a:bodyPr/>
          <a:lstStyle/>
          <a:p>
            <a:fld id="{AE3AD13E-0250-4DDE-87F3-DC3D88732FA2}" type="slidenum">
              <a:rPr lang="en-GB" smtClean="0">
                <a:solidFill>
                  <a:srgbClr val="FFFFFF"/>
                </a:solidFill>
              </a:rPr>
              <a:pPr/>
              <a:t>‹#›</a:t>
            </a:fld>
            <a:endParaRPr lang="en-GB">
              <a:solidFill>
                <a:srgbClr val="FFFFFF"/>
              </a:solidFill>
            </a:endParaRPr>
          </a:p>
        </p:txBody>
      </p:sp>
      <p:sp>
        <p:nvSpPr>
          <p:cNvPr id="8" name="Title 7"/>
          <p:cNvSpPr>
            <a:spLocks noGrp="1"/>
          </p:cNvSpPr>
          <p:nvPr>
            <p:ph type="title"/>
          </p:nvPr>
        </p:nvSpPr>
        <p:spPr>
          <a:xfrm>
            <a:off x="259889" y="177195"/>
            <a:ext cx="8241231" cy="655318"/>
          </a:xfrm>
          <a:prstGeom prst="rect">
            <a:avLst/>
          </a:prstGeom>
        </p:spPr>
        <p:txBody>
          <a:bodyPr anchor="t"/>
          <a:lstStyle/>
          <a:p>
            <a:r>
              <a:rPr lang="en-US" dirty="0" smtClean="0"/>
              <a:t>Click to edit Master title style</a:t>
            </a:r>
            <a:endParaRPr lang="en-GB" dirty="0"/>
          </a:p>
        </p:txBody>
      </p:sp>
    </p:spTree>
    <p:extLst>
      <p:ext uri="{BB962C8B-B14F-4D97-AF65-F5344CB8AC3E}">
        <p14:creationId xmlns:p14="http://schemas.microsoft.com/office/powerpoint/2010/main" val="4071411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No-Logo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1" y="182191"/>
            <a:ext cx="8241231" cy="648000"/>
          </a:xfrm>
          <a:prstGeom prst="rect">
            <a:avLst/>
          </a:prstGeom>
        </p:spPr>
        <p:txBody>
          <a:bodyPr/>
          <a:lstStyle/>
          <a:p>
            <a:r>
              <a:rPr lang="en-US" noProof="0" smtClean="0"/>
              <a:t>Click to edit Master title style</a:t>
            </a:r>
            <a:endParaRPr lang="en-US" noProof="0"/>
          </a:p>
        </p:txBody>
      </p:sp>
      <p:sp>
        <p:nvSpPr>
          <p:cNvPr id="3" name="Content Placeholder 2"/>
          <p:cNvSpPr>
            <a:spLocks noGrp="1"/>
          </p:cNvSpPr>
          <p:nvPr>
            <p:ph sz="half" idx="1" hasCustomPrompt="1"/>
          </p:nvPr>
        </p:nvSpPr>
        <p:spPr>
          <a:xfrm>
            <a:off x="772886" y="1449389"/>
            <a:ext cx="3744968" cy="4878387"/>
          </a:xfrm>
          <a:prstGeom prst="rect">
            <a:avLst/>
          </a:prstGeom>
        </p:spPr>
        <p:txBody>
          <a:bodyPr/>
          <a:lstStyle>
            <a:lvl1pPr>
              <a:defRPr sz="2215"/>
            </a:lvl1pPr>
            <a:lvl2pPr>
              <a:defRPr sz="1846"/>
            </a:lvl2pPr>
            <a:lvl3pPr>
              <a:defRPr sz="1477"/>
            </a:lvl3pPr>
            <a:lvl4pPr>
              <a:defRPr sz="1292"/>
            </a:lvl4pPr>
            <a:lvl5pPr>
              <a:defRPr sz="1108"/>
            </a:lvl5pPr>
            <a:lvl6pPr>
              <a:defRPr sz="1662"/>
            </a:lvl6pPr>
            <a:lvl7pPr>
              <a:defRPr sz="1662"/>
            </a:lvl7pPr>
            <a:lvl8pPr>
              <a:defRPr sz="1662"/>
            </a:lvl8pPr>
            <a:lvl9pPr>
              <a:defRPr sz="1662"/>
            </a:lvl9pPr>
          </a:lstStyle>
          <a:p>
            <a:pPr lvl="0"/>
            <a:r>
              <a:rPr lang="en-US" noProof="0" smtClean="0"/>
              <a:t>Click to edit the outline text format (24pt)‏</a:t>
            </a:r>
          </a:p>
          <a:p>
            <a:pPr lvl="1"/>
            <a:r>
              <a:rPr lang="en-US" noProof="0" smtClean="0"/>
              <a:t>Second Outline Level (20pt)‏</a:t>
            </a:r>
          </a:p>
          <a:p>
            <a:pPr lvl="2"/>
            <a:r>
              <a:rPr lang="en-US" noProof="0" smtClean="0"/>
              <a:t>Third Outline Level (16pt)‏</a:t>
            </a:r>
          </a:p>
          <a:p>
            <a:pPr lvl="3"/>
            <a:r>
              <a:rPr lang="en-US" noProof="0" smtClean="0"/>
              <a:t>Fourth Outline Level (14pt)‏</a:t>
            </a:r>
          </a:p>
          <a:p>
            <a:pPr lvl="4"/>
            <a:r>
              <a:rPr lang="en-US" noProof="0" smtClean="0"/>
              <a:t>Fifth Outline Level (12pt)‏</a:t>
            </a:r>
          </a:p>
        </p:txBody>
      </p:sp>
      <p:sp>
        <p:nvSpPr>
          <p:cNvPr id="4" name="Content Placeholder 3"/>
          <p:cNvSpPr>
            <a:spLocks noGrp="1"/>
          </p:cNvSpPr>
          <p:nvPr>
            <p:ph sz="half" idx="2" hasCustomPrompt="1"/>
          </p:nvPr>
        </p:nvSpPr>
        <p:spPr>
          <a:xfrm>
            <a:off x="4644377" y="1449389"/>
            <a:ext cx="3617881" cy="4878387"/>
          </a:xfrm>
          <a:prstGeom prst="rect">
            <a:avLst/>
          </a:prstGeom>
        </p:spPr>
        <p:txBody>
          <a:bodyPr/>
          <a:lstStyle>
            <a:lvl1pPr>
              <a:defRPr sz="2215"/>
            </a:lvl1pPr>
            <a:lvl2pPr>
              <a:defRPr sz="1846"/>
            </a:lvl2pPr>
            <a:lvl3pPr>
              <a:defRPr sz="1477"/>
            </a:lvl3pPr>
            <a:lvl4pPr>
              <a:defRPr sz="1292"/>
            </a:lvl4pPr>
            <a:lvl5pPr>
              <a:defRPr sz="1108"/>
            </a:lvl5pPr>
            <a:lvl6pPr>
              <a:defRPr sz="1662"/>
            </a:lvl6pPr>
            <a:lvl7pPr>
              <a:defRPr sz="1662"/>
            </a:lvl7pPr>
            <a:lvl8pPr>
              <a:defRPr sz="1662"/>
            </a:lvl8pPr>
            <a:lvl9pPr>
              <a:defRPr sz="1662"/>
            </a:lvl9pPr>
          </a:lstStyle>
          <a:p>
            <a:pPr lvl="0"/>
            <a:r>
              <a:rPr lang="en-US" noProof="0" smtClean="0"/>
              <a:t>Click to edit the outline text format (24pt)‏</a:t>
            </a:r>
          </a:p>
          <a:p>
            <a:pPr lvl="1"/>
            <a:r>
              <a:rPr lang="en-US" noProof="0" smtClean="0"/>
              <a:t>Second Outline Level (20pt)‏</a:t>
            </a:r>
          </a:p>
          <a:p>
            <a:pPr lvl="2"/>
            <a:r>
              <a:rPr lang="en-US" noProof="0" smtClean="0"/>
              <a:t>Third Outline Level (16pt)‏</a:t>
            </a:r>
          </a:p>
          <a:p>
            <a:pPr lvl="3"/>
            <a:r>
              <a:rPr lang="en-US" noProof="0" smtClean="0"/>
              <a:t>Fourth Outline Level (14pt)‏</a:t>
            </a:r>
          </a:p>
          <a:p>
            <a:pPr lvl="4"/>
            <a:r>
              <a:rPr lang="en-US" noProof="0" smtClean="0"/>
              <a:t>Fifth Outline Level (12pt)‏</a:t>
            </a:r>
          </a:p>
        </p:txBody>
      </p:sp>
    </p:spTree>
    <p:extLst>
      <p:ext uri="{BB962C8B-B14F-4D97-AF65-F5344CB8AC3E}">
        <p14:creationId xmlns:p14="http://schemas.microsoft.com/office/powerpoint/2010/main" val="63442046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492876"/>
            <a:ext cx="2133600" cy="320501"/>
          </a:xfrm>
          <a:prstGeom prst="rect">
            <a:avLst/>
          </a:prstGeom>
        </p:spPr>
        <p:txBody>
          <a:bodyPr/>
          <a:lstStyle/>
          <a:p>
            <a:fld id="{AE3AD13E-0250-4DDE-87F3-DC3D88732F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20663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759" y="256032"/>
            <a:ext cx="7532254" cy="987552"/>
          </a:xfrm>
        </p:spPr>
        <p:txBody>
          <a:bodyPr/>
          <a:lstStyle>
            <a:lvl1pPr>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815550" y="1449388"/>
            <a:ext cx="3703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hasCustomPrompt="1"/>
          </p:nvPr>
        </p:nvSpPr>
        <p:spPr>
          <a:xfrm>
            <a:off x="815550" y="2087880"/>
            <a:ext cx="3703320" cy="3979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5" name="Text Placeholder 4"/>
          <p:cNvSpPr>
            <a:spLocks noGrp="1"/>
          </p:cNvSpPr>
          <p:nvPr>
            <p:ph type="body" sz="quarter" idx="3"/>
          </p:nvPr>
        </p:nvSpPr>
        <p:spPr>
          <a:xfrm>
            <a:off x="4648440" y="1449388"/>
            <a:ext cx="3703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hasCustomPrompt="1"/>
          </p:nvPr>
        </p:nvSpPr>
        <p:spPr>
          <a:xfrm>
            <a:off x="4648440" y="2087880"/>
            <a:ext cx="3703320" cy="3979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the outline text format (24pt)‏</a:t>
            </a:r>
          </a:p>
          <a:p>
            <a:pPr lvl="1"/>
            <a:r>
              <a:rPr lang="en-US" noProof="0" smtClean="0"/>
              <a:t>Second Outline Level (20pt)‏</a:t>
            </a:r>
          </a:p>
          <a:p>
            <a:pPr lvl="2"/>
            <a:r>
              <a:rPr lang="en-US" noProof="0" smtClean="0"/>
              <a:t>Third Outline Level (16pt)‏</a:t>
            </a:r>
          </a:p>
          <a:p>
            <a:pPr lvl="3"/>
            <a:r>
              <a:rPr lang="en-US" noProof="0" smtClean="0"/>
              <a:t>Fourth Outline Level (14pt)‏</a:t>
            </a:r>
          </a:p>
          <a:p>
            <a:pPr lvl="4"/>
            <a:r>
              <a:rPr lang="en-US" noProof="0" smtClean="0"/>
              <a:t>Fifth Outline Level (12pt)‏</a:t>
            </a:r>
          </a:p>
        </p:txBody>
      </p:sp>
    </p:spTree>
    <p:extLst>
      <p:ext uri="{BB962C8B-B14F-4D97-AF65-F5344CB8AC3E}">
        <p14:creationId xmlns:p14="http://schemas.microsoft.com/office/powerpoint/2010/main" val="318618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822325" y="1444625"/>
            <a:ext cx="7532688"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822325" y="4200526"/>
            <a:ext cx="7532688" cy="1866900"/>
          </a:xfrm>
        </p:spPr>
        <p:txBody>
          <a:bodyPr/>
          <a:lstStyle>
            <a:lvl1pPr marL="114300" indent="-114300">
              <a:spcAft>
                <a:spcPts val="0"/>
              </a:spcAft>
              <a:defRPr sz="1200"/>
            </a:lvl1pPr>
            <a:lvl2pPr marL="228600" indent="-114300">
              <a:spcAft>
                <a:spcPts val="0"/>
              </a:spcAft>
              <a:defRPr sz="1200"/>
            </a:lvl2pPr>
            <a:lvl3pPr marL="342900" indent="-114300">
              <a:spcAft>
                <a:spcPts val="0"/>
              </a:spcAft>
              <a:tabLst/>
              <a:defRPr sz="1200"/>
            </a:lvl3pPr>
            <a:lvl4pPr>
              <a:spcAft>
                <a:spcPts val="0"/>
              </a:spcAft>
              <a:defRPr sz="1200"/>
            </a:lvl4pPr>
            <a:lvl5pPr>
              <a:spcAft>
                <a:spcPts val="0"/>
              </a:spcAft>
              <a:defRPr sz="1200"/>
            </a:lvl5pPr>
          </a:lstStyle>
          <a:p>
            <a:pPr lvl="0"/>
            <a:r>
              <a:rPr lang="en-US" dirty="0" smtClean="0"/>
              <a:t>Click to edit Master text styles</a:t>
            </a:r>
          </a:p>
        </p:txBody>
      </p:sp>
    </p:spTree>
    <p:extLst>
      <p:ext uri="{BB962C8B-B14F-4D97-AF65-F5344CB8AC3E}">
        <p14:creationId xmlns:p14="http://schemas.microsoft.com/office/powerpoint/2010/main" val="3460350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9.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9.emf"/><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8.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13.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2.jpeg"/><Relationship Id="rId2" Type="http://schemas.openxmlformats.org/officeDocument/2006/relationships/slideLayout" Target="../slideLayouts/slideLayout55.xml"/><Relationship Id="rId16" Type="http://schemas.openxmlformats.org/officeDocument/2006/relationships/theme" Target="../theme/theme8.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image" Target="../media/image15.jpeg"/><Relationship Id="rId4" Type="http://schemas.openxmlformats.org/officeDocument/2006/relationships/slideLayout" Target="../slideLayouts/slideLayout72.xml"/><Relationship Id="rId9"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26013" y="211782"/>
            <a:ext cx="8691975" cy="643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822325" y="2740025"/>
            <a:ext cx="7532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US" noProof="0" smtClean="0"/>
              <a:t>Click to Edit Section Break Text (32pt)</a:t>
            </a:r>
            <a:br>
              <a:rPr lang="en-US" noProof="0" smtClean="0"/>
            </a:br>
            <a:r>
              <a:rPr lang="en-US" noProof="0" smtClean="0"/>
              <a:t>Right Justified</a:t>
            </a:r>
          </a:p>
        </p:txBody>
      </p:sp>
    </p:spTree>
    <p:extLst>
      <p:ext uri="{BB962C8B-B14F-4D97-AF65-F5344CB8AC3E}">
        <p14:creationId xmlns:p14="http://schemas.microsoft.com/office/powerpoint/2010/main" val="2848078290"/>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txStyles>
    <p:titleStyle>
      <a:lvl1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mj-lt"/>
          <a:ea typeface="Tahoma" charset="0"/>
          <a:cs typeface="+mj-cs"/>
        </a:defRPr>
      </a:lvl1pPr>
      <a:lvl2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Arial" charset="0"/>
          <a:ea typeface="Tahoma" charset="0"/>
          <a:cs typeface="Tahoma" charset="0"/>
        </a:defRPr>
      </a:lvl2pPr>
      <a:lvl3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Arial" charset="0"/>
          <a:ea typeface="Tahoma" charset="0"/>
          <a:cs typeface="Tahoma" charset="0"/>
        </a:defRPr>
      </a:lvl3pPr>
      <a:lvl4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Arial" charset="0"/>
          <a:ea typeface="Tahoma" charset="0"/>
          <a:cs typeface="Tahoma" charset="0"/>
        </a:defRPr>
      </a:lvl4pPr>
      <a:lvl5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Arial" charset="0"/>
          <a:ea typeface="Tahoma" charset="0"/>
          <a:cs typeface="Tahoma" charset="0"/>
        </a:defRPr>
      </a:lvl5pPr>
      <a:lvl6pPr marL="1536700" indent="-215900" algn="r" defTabSz="457200" rtl="0" fontAlgn="base" hangingPunct="0">
        <a:lnSpc>
          <a:spcPct val="103000"/>
        </a:lnSpc>
        <a:spcBef>
          <a:spcPct val="0"/>
        </a:spcBef>
        <a:spcAft>
          <a:spcPct val="0"/>
        </a:spcAft>
        <a:buClr>
          <a:srgbClr val="000000"/>
        </a:buClr>
        <a:buSzPct val="45000"/>
        <a:buFont typeface="Wingdings" charset="2"/>
        <a:defRPr sz="3200">
          <a:solidFill>
            <a:srgbClr val="FFFFFF"/>
          </a:solidFill>
          <a:latin typeface="Arial" charset="0"/>
          <a:cs typeface="Tahoma" charset="0"/>
        </a:defRPr>
      </a:lvl6pPr>
      <a:lvl7pPr marL="1993900" indent="-215900" algn="r" defTabSz="457200" rtl="0" fontAlgn="base" hangingPunct="0">
        <a:lnSpc>
          <a:spcPct val="103000"/>
        </a:lnSpc>
        <a:spcBef>
          <a:spcPct val="0"/>
        </a:spcBef>
        <a:spcAft>
          <a:spcPct val="0"/>
        </a:spcAft>
        <a:buClr>
          <a:srgbClr val="000000"/>
        </a:buClr>
        <a:buSzPct val="45000"/>
        <a:buFont typeface="Wingdings" charset="2"/>
        <a:defRPr sz="3200">
          <a:solidFill>
            <a:srgbClr val="FFFFFF"/>
          </a:solidFill>
          <a:latin typeface="Arial" charset="0"/>
          <a:cs typeface="Tahoma" charset="0"/>
        </a:defRPr>
      </a:lvl7pPr>
      <a:lvl8pPr marL="2451100" indent="-215900" algn="r" defTabSz="457200" rtl="0" fontAlgn="base" hangingPunct="0">
        <a:lnSpc>
          <a:spcPct val="103000"/>
        </a:lnSpc>
        <a:spcBef>
          <a:spcPct val="0"/>
        </a:spcBef>
        <a:spcAft>
          <a:spcPct val="0"/>
        </a:spcAft>
        <a:buClr>
          <a:srgbClr val="000000"/>
        </a:buClr>
        <a:buSzPct val="45000"/>
        <a:buFont typeface="Wingdings" charset="2"/>
        <a:defRPr sz="3200">
          <a:solidFill>
            <a:srgbClr val="FFFFFF"/>
          </a:solidFill>
          <a:latin typeface="Arial" charset="0"/>
          <a:cs typeface="Tahoma" charset="0"/>
        </a:defRPr>
      </a:lvl8pPr>
      <a:lvl9pPr marL="2908300" indent="-215900" algn="r" defTabSz="457200" rtl="0" fontAlgn="base" hangingPunct="0">
        <a:lnSpc>
          <a:spcPct val="103000"/>
        </a:lnSpc>
        <a:spcBef>
          <a:spcPct val="0"/>
        </a:spcBef>
        <a:spcAft>
          <a:spcPct val="0"/>
        </a:spcAft>
        <a:buClr>
          <a:srgbClr val="000000"/>
        </a:buClr>
        <a:buSzPct val="45000"/>
        <a:buFont typeface="Wingdings" charset="2"/>
        <a:defRPr sz="3200">
          <a:solidFill>
            <a:srgbClr val="FFFFFF"/>
          </a:solidFill>
          <a:latin typeface="Arial" charset="0"/>
          <a:cs typeface="Tahoma" charset="0"/>
        </a:defRPr>
      </a:lvl9pPr>
    </p:titleStyle>
    <p:bodyStyle>
      <a:lvl1pPr marL="431800" indent="-323850" algn="l" defTabSz="457200" rtl="0" eaLnBrk="0" fontAlgn="base" hangingPunct="0">
        <a:lnSpc>
          <a:spcPct val="93000"/>
        </a:lnSpc>
        <a:spcBef>
          <a:spcPct val="0"/>
        </a:spcBef>
        <a:spcAft>
          <a:spcPts val="1425"/>
        </a:spcAft>
        <a:buClr>
          <a:srgbClr val="000000"/>
        </a:buClr>
        <a:buSzPct val="45000"/>
        <a:buFont typeface="Wingdings" pitchFamily="2" charset="2"/>
        <a:buChar char=""/>
        <a:defRPr sz="1000">
          <a:solidFill>
            <a:srgbClr val="000000"/>
          </a:solidFill>
          <a:latin typeface="+mn-lt"/>
          <a:ea typeface="Tahoma" charset="0"/>
          <a:cs typeface="+mn-cs"/>
        </a:defRPr>
      </a:lvl1pPr>
      <a:lvl2pPr marL="863600" indent="-287338" algn="l" defTabSz="457200" rtl="0" eaLnBrk="0" fontAlgn="base" hangingPunct="0">
        <a:lnSpc>
          <a:spcPct val="93000"/>
        </a:lnSpc>
        <a:spcBef>
          <a:spcPct val="0"/>
        </a:spcBef>
        <a:spcAft>
          <a:spcPts val="1138"/>
        </a:spcAft>
        <a:buClr>
          <a:srgbClr val="000000"/>
        </a:buClr>
        <a:buSzPct val="75000"/>
        <a:buFont typeface="Symbol" pitchFamily="18" charset="2"/>
        <a:buChar char=""/>
        <a:defRPr sz="2800">
          <a:solidFill>
            <a:srgbClr val="000000"/>
          </a:solidFill>
          <a:latin typeface="+mn-lt"/>
          <a:ea typeface="Tahoma" charset="0"/>
          <a:cs typeface="+mn-cs"/>
        </a:defRPr>
      </a:lvl2pPr>
      <a:lvl3pPr marL="1295400" indent="-215900" algn="l" defTabSz="457200" rtl="0" eaLnBrk="0" fontAlgn="base" hangingPunct="0">
        <a:lnSpc>
          <a:spcPct val="93000"/>
        </a:lnSpc>
        <a:spcBef>
          <a:spcPct val="0"/>
        </a:spcBef>
        <a:spcAft>
          <a:spcPts val="850"/>
        </a:spcAft>
        <a:buClr>
          <a:srgbClr val="000000"/>
        </a:buClr>
        <a:buSzPct val="45000"/>
        <a:buFont typeface="Wingdings" pitchFamily="2" charset="2"/>
        <a:buChar char=""/>
        <a:defRPr sz="2400">
          <a:solidFill>
            <a:srgbClr val="000000"/>
          </a:solidFill>
          <a:latin typeface="+mn-lt"/>
          <a:ea typeface="Tahoma" charset="0"/>
          <a:cs typeface="+mn-cs"/>
        </a:defRPr>
      </a:lvl3pPr>
      <a:lvl4pPr marL="1727200" indent="-215900" algn="l" defTabSz="457200" rtl="0" eaLnBrk="0" fontAlgn="base" hangingPunct="0">
        <a:lnSpc>
          <a:spcPct val="93000"/>
        </a:lnSpc>
        <a:spcBef>
          <a:spcPct val="0"/>
        </a:spcBef>
        <a:spcAft>
          <a:spcPts val="575"/>
        </a:spcAft>
        <a:buClr>
          <a:srgbClr val="000000"/>
        </a:buClr>
        <a:buSzPct val="75000"/>
        <a:buFont typeface="Symbol" pitchFamily="18" charset="2"/>
        <a:buChar char=""/>
        <a:defRPr sz="2000">
          <a:solidFill>
            <a:srgbClr val="000000"/>
          </a:solidFill>
          <a:latin typeface="+mn-lt"/>
          <a:ea typeface="Tahoma" charset="0"/>
          <a:cs typeface="+mn-cs"/>
        </a:defRPr>
      </a:lvl4pPr>
      <a:lvl5pPr marL="2159000" indent="-215900" algn="l" defTabSz="457200" rtl="0" eaLnBrk="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ea typeface="Tahoma" charset="0"/>
          <a:cs typeface="+mn-cs"/>
        </a:defRPr>
      </a:lvl5pPr>
      <a:lvl6pPr marL="26162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6pPr>
      <a:lvl7pPr marL="30734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7pPr>
      <a:lvl8pPr marL="35306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8pPr>
      <a:lvl9pPr marL="39878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098"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75" y="206375"/>
            <a:ext cx="8696325"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822325" y="2740025"/>
            <a:ext cx="7532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Section Break Text (32pt)</a:t>
            </a:r>
            <a:br>
              <a:rPr lang="en-US" altLang="en-US" smtClean="0"/>
            </a:br>
            <a:r>
              <a:rPr lang="en-US" altLang="en-US" smtClean="0"/>
              <a:t>Right Justified</a:t>
            </a:r>
          </a:p>
        </p:txBody>
      </p:sp>
    </p:spTree>
    <p:extLst>
      <p:ext uri="{BB962C8B-B14F-4D97-AF65-F5344CB8AC3E}">
        <p14:creationId xmlns:p14="http://schemas.microsoft.com/office/powerpoint/2010/main" val="3536982759"/>
      </p:ext>
    </p:extLst>
  </p:cSld>
  <p:clrMap bg1="lt1" tx1="dk1" bg2="lt2" tx2="dk2" accent1="accent1" accent2="accent2" accent3="accent3" accent4="accent4" accent5="accent5" accent6="accent6" hlink="hlink" folHlink="folHlink"/>
  <p:sldLayoutIdLst>
    <p:sldLayoutId id="2147483676" r:id="rId1"/>
    <p:sldLayoutId id="2147483677" r:id="rId2"/>
  </p:sldLayoutIdLst>
  <p:timing>
    <p:tnLst>
      <p:par>
        <p:cTn id="1" dur="indefinite" restart="never" nodeType="tmRoot"/>
      </p:par>
    </p:tnLst>
  </p:timing>
  <p:txStyles>
    <p:titleStyle>
      <a:lvl1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mj-lt"/>
          <a:ea typeface="Tahoma" charset="0"/>
          <a:cs typeface="Tahoma" pitchFamily="34" charset="0"/>
        </a:defRPr>
      </a:lvl1pPr>
      <a:lvl2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Arial" charset="0"/>
          <a:ea typeface="Tahoma" charset="0"/>
          <a:cs typeface="Tahoma" charset="0"/>
        </a:defRPr>
      </a:lvl2pPr>
      <a:lvl3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Arial" charset="0"/>
          <a:ea typeface="Tahoma" charset="0"/>
          <a:cs typeface="Tahoma" charset="0"/>
        </a:defRPr>
      </a:lvl3pPr>
      <a:lvl4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Arial" charset="0"/>
          <a:ea typeface="Tahoma" charset="0"/>
          <a:cs typeface="Tahoma" charset="0"/>
        </a:defRPr>
      </a:lvl4pPr>
      <a:lvl5pPr algn="r" defTabSz="457200" rtl="0" eaLnBrk="0" fontAlgn="base" hangingPunct="0">
        <a:lnSpc>
          <a:spcPct val="103000"/>
        </a:lnSpc>
        <a:spcBef>
          <a:spcPct val="0"/>
        </a:spcBef>
        <a:spcAft>
          <a:spcPct val="0"/>
        </a:spcAft>
        <a:buClr>
          <a:srgbClr val="000000"/>
        </a:buClr>
        <a:buSzPct val="45000"/>
        <a:buFont typeface="Wingdings" pitchFamily="2" charset="2"/>
        <a:defRPr sz="3200">
          <a:solidFill>
            <a:srgbClr val="FFFFFF"/>
          </a:solidFill>
          <a:latin typeface="Arial" charset="0"/>
          <a:ea typeface="Tahoma" charset="0"/>
          <a:cs typeface="Tahoma" charset="0"/>
        </a:defRPr>
      </a:lvl5pPr>
      <a:lvl6pPr marL="1536700" indent="-215900" algn="r" defTabSz="457200" rtl="0" eaLnBrk="1" fontAlgn="base" hangingPunct="1">
        <a:lnSpc>
          <a:spcPct val="103000"/>
        </a:lnSpc>
        <a:spcBef>
          <a:spcPct val="0"/>
        </a:spcBef>
        <a:spcAft>
          <a:spcPct val="0"/>
        </a:spcAft>
        <a:buClr>
          <a:srgbClr val="000000"/>
        </a:buClr>
        <a:buSzPct val="45000"/>
        <a:buFont typeface="Wingdings" charset="2"/>
        <a:defRPr sz="3200">
          <a:solidFill>
            <a:srgbClr val="FFFFFF"/>
          </a:solidFill>
          <a:latin typeface="Arial" charset="0"/>
          <a:cs typeface="Tahoma" charset="0"/>
        </a:defRPr>
      </a:lvl6pPr>
      <a:lvl7pPr marL="1993900" indent="-215900" algn="r" defTabSz="457200" rtl="0" eaLnBrk="1" fontAlgn="base" hangingPunct="1">
        <a:lnSpc>
          <a:spcPct val="103000"/>
        </a:lnSpc>
        <a:spcBef>
          <a:spcPct val="0"/>
        </a:spcBef>
        <a:spcAft>
          <a:spcPct val="0"/>
        </a:spcAft>
        <a:buClr>
          <a:srgbClr val="000000"/>
        </a:buClr>
        <a:buSzPct val="45000"/>
        <a:buFont typeface="Wingdings" charset="2"/>
        <a:defRPr sz="3200">
          <a:solidFill>
            <a:srgbClr val="FFFFFF"/>
          </a:solidFill>
          <a:latin typeface="Arial" charset="0"/>
          <a:cs typeface="Tahoma" charset="0"/>
        </a:defRPr>
      </a:lvl7pPr>
      <a:lvl8pPr marL="2451100" indent="-215900" algn="r" defTabSz="457200" rtl="0" eaLnBrk="1" fontAlgn="base" hangingPunct="1">
        <a:lnSpc>
          <a:spcPct val="103000"/>
        </a:lnSpc>
        <a:spcBef>
          <a:spcPct val="0"/>
        </a:spcBef>
        <a:spcAft>
          <a:spcPct val="0"/>
        </a:spcAft>
        <a:buClr>
          <a:srgbClr val="000000"/>
        </a:buClr>
        <a:buSzPct val="45000"/>
        <a:buFont typeface="Wingdings" charset="2"/>
        <a:defRPr sz="3200">
          <a:solidFill>
            <a:srgbClr val="FFFFFF"/>
          </a:solidFill>
          <a:latin typeface="Arial" charset="0"/>
          <a:cs typeface="Tahoma" charset="0"/>
        </a:defRPr>
      </a:lvl8pPr>
      <a:lvl9pPr marL="2908300" indent="-215900" algn="r" defTabSz="457200" rtl="0" eaLnBrk="1" fontAlgn="base" hangingPunct="1">
        <a:lnSpc>
          <a:spcPct val="103000"/>
        </a:lnSpc>
        <a:spcBef>
          <a:spcPct val="0"/>
        </a:spcBef>
        <a:spcAft>
          <a:spcPct val="0"/>
        </a:spcAft>
        <a:buClr>
          <a:srgbClr val="000000"/>
        </a:buClr>
        <a:buSzPct val="45000"/>
        <a:buFont typeface="Wingdings" charset="2"/>
        <a:defRPr sz="3200">
          <a:solidFill>
            <a:srgbClr val="FFFFFF"/>
          </a:solidFill>
          <a:latin typeface="Arial" charset="0"/>
          <a:cs typeface="Tahoma" charset="0"/>
        </a:defRPr>
      </a:lvl9pPr>
    </p:titleStyle>
    <p:bodyStyle>
      <a:lvl1pPr marL="431800" indent="-323850" algn="l" defTabSz="457200" rtl="0" eaLnBrk="0" fontAlgn="base" hangingPunct="0">
        <a:lnSpc>
          <a:spcPct val="93000"/>
        </a:lnSpc>
        <a:spcBef>
          <a:spcPct val="0"/>
        </a:spcBef>
        <a:spcAft>
          <a:spcPts val="1425"/>
        </a:spcAft>
        <a:buClr>
          <a:srgbClr val="000000"/>
        </a:buClr>
        <a:buSzPct val="45000"/>
        <a:buFont typeface="Wingdings" pitchFamily="2" charset="2"/>
        <a:buChar char=""/>
        <a:defRPr sz="1000">
          <a:solidFill>
            <a:srgbClr val="000000"/>
          </a:solidFill>
          <a:latin typeface="+mn-lt"/>
          <a:ea typeface="Tahoma" charset="0"/>
          <a:cs typeface="Tahoma" pitchFamily="34" charset="0"/>
        </a:defRPr>
      </a:lvl1pPr>
      <a:lvl2pPr marL="863600" indent="-287338" algn="l" defTabSz="457200" rtl="0" eaLnBrk="0" fontAlgn="base" hangingPunct="0">
        <a:lnSpc>
          <a:spcPct val="93000"/>
        </a:lnSpc>
        <a:spcBef>
          <a:spcPct val="0"/>
        </a:spcBef>
        <a:spcAft>
          <a:spcPts val="1138"/>
        </a:spcAft>
        <a:buClr>
          <a:srgbClr val="000000"/>
        </a:buClr>
        <a:buSzPct val="75000"/>
        <a:buFont typeface="Symbol" pitchFamily="18" charset="2"/>
        <a:buChar char=""/>
        <a:defRPr sz="2800">
          <a:solidFill>
            <a:srgbClr val="000000"/>
          </a:solidFill>
          <a:latin typeface="+mn-lt"/>
          <a:ea typeface="Tahoma" charset="0"/>
          <a:cs typeface="Tahoma" pitchFamily="34" charset="0"/>
        </a:defRPr>
      </a:lvl2pPr>
      <a:lvl3pPr marL="1295400" indent="-215900" algn="l" defTabSz="457200" rtl="0" eaLnBrk="0" fontAlgn="base" hangingPunct="0">
        <a:lnSpc>
          <a:spcPct val="93000"/>
        </a:lnSpc>
        <a:spcBef>
          <a:spcPct val="0"/>
        </a:spcBef>
        <a:spcAft>
          <a:spcPts val="850"/>
        </a:spcAft>
        <a:buClr>
          <a:srgbClr val="000000"/>
        </a:buClr>
        <a:buSzPct val="45000"/>
        <a:buFont typeface="Wingdings" pitchFamily="2" charset="2"/>
        <a:buChar char=""/>
        <a:defRPr sz="2400">
          <a:solidFill>
            <a:srgbClr val="000000"/>
          </a:solidFill>
          <a:latin typeface="+mn-lt"/>
          <a:ea typeface="Tahoma" charset="0"/>
          <a:cs typeface="Tahoma" pitchFamily="34" charset="0"/>
        </a:defRPr>
      </a:lvl3pPr>
      <a:lvl4pPr marL="1727200" indent="-215900" algn="l" defTabSz="457200" rtl="0" eaLnBrk="0" fontAlgn="base" hangingPunct="0">
        <a:lnSpc>
          <a:spcPct val="93000"/>
        </a:lnSpc>
        <a:spcBef>
          <a:spcPct val="0"/>
        </a:spcBef>
        <a:spcAft>
          <a:spcPts val="575"/>
        </a:spcAft>
        <a:buClr>
          <a:srgbClr val="000000"/>
        </a:buClr>
        <a:buSzPct val="75000"/>
        <a:buFont typeface="Symbol" pitchFamily="18" charset="2"/>
        <a:buChar char=""/>
        <a:defRPr sz="2000">
          <a:solidFill>
            <a:srgbClr val="000000"/>
          </a:solidFill>
          <a:latin typeface="+mn-lt"/>
          <a:ea typeface="Tahoma" charset="0"/>
          <a:cs typeface="Tahoma" pitchFamily="34" charset="0"/>
        </a:defRPr>
      </a:lvl4pPr>
      <a:lvl5pPr marL="2159000" indent="-215900" algn="l" defTabSz="457200" rtl="0" eaLnBrk="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ea typeface="Tahoma" charset="0"/>
          <a:cs typeface="Tahoma" pitchFamily="34" charset="0"/>
        </a:defRPr>
      </a:lvl5pPr>
      <a:lvl6pPr marL="2616200" indent="-215900" algn="l" defTabSz="457200" rtl="0" eaLnBrk="1" fontAlgn="base" hangingPunct="1">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6pPr>
      <a:lvl7pPr marL="3073400" indent="-215900" algn="l" defTabSz="457200" rtl="0" eaLnBrk="1" fontAlgn="base" hangingPunct="1">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7pPr>
      <a:lvl8pPr marL="3530600" indent="-215900" algn="l" defTabSz="457200" rtl="0" eaLnBrk="1" fontAlgn="base" hangingPunct="1">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8pPr>
      <a:lvl9pPr marL="3987800" indent="-215900" algn="l" defTabSz="457200" rtl="0" eaLnBrk="1" fontAlgn="base" hangingPunct="1">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10" cstate="print"/>
          <a:srcRect/>
          <a:stretch>
            <a:fillRect/>
          </a:stretch>
        </p:blipFill>
        <p:spPr bwMode="auto">
          <a:xfrm>
            <a:off x="7787473" y="6115183"/>
            <a:ext cx="1061366" cy="336072"/>
          </a:xfrm>
          <a:prstGeom prst="rect">
            <a:avLst/>
          </a:prstGeom>
          <a:noFill/>
          <a:ln w="9525">
            <a:noFill/>
            <a:miter lim="800000"/>
            <a:headEnd/>
            <a:tailEnd/>
          </a:ln>
        </p:spPr>
      </p:pic>
      <p:sp>
        <p:nvSpPr>
          <p:cNvPr id="10" name="Rectangle 9"/>
          <p:cNvSpPr/>
          <p:nvPr/>
        </p:nvSpPr>
        <p:spPr bwMode="auto">
          <a:xfrm>
            <a:off x="228600" y="6523247"/>
            <a:ext cx="8686800" cy="338328"/>
          </a:xfrm>
          <a:prstGeom prst="rect">
            <a:avLst/>
          </a:prstGeom>
          <a:gradFill>
            <a:gsLst>
              <a:gs pos="0">
                <a:schemeClr val="accent6"/>
              </a:gs>
              <a:gs pos="99000">
                <a:schemeClr val="tx2"/>
              </a:gs>
            </a:gsLst>
            <a:lin ang="10800000" scaled="0"/>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sz="2400" dirty="0">
              <a:solidFill>
                <a:srgbClr val="FFFFFF"/>
              </a:solidFill>
              <a:cs typeface="Lucida Sans Unicode" pitchFamily="34" charset="0"/>
            </a:endParaRPr>
          </a:p>
        </p:txBody>
      </p:sp>
      <p:cxnSp>
        <p:nvCxnSpPr>
          <p:cNvPr id="14" name="Straight Connector 13"/>
          <p:cNvCxnSpPr/>
          <p:nvPr/>
        </p:nvCxnSpPr>
        <p:spPr bwMode="auto">
          <a:xfrm>
            <a:off x="822326" y="6523247"/>
            <a:ext cx="0" cy="338328"/>
          </a:xfrm>
          <a:prstGeom prst="line">
            <a:avLst/>
          </a:prstGeom>
          <a:solidFill>
            <a:srgbClr val="00B8FF"/>
          </a:solidFill>
          <a:ln w="9525" cap="flat" cmpd="sng" algn="ctr">
            <a:solidFill>
              <a:schemeClr val="accent2">
                <a:lumMod val="20000"/>
                <a:lumOff val="80000"/>
                <a:alpha val="40000"/>
              </a:schemeClr>
            </a:solidFill>
            <a:prstDash val="solid"/>
            <a:round/>
            <a:headEnd type="none" w="med" len="med"/>
            <a:tailEnd type="none" w="med" len="med"/>
          </a:ln>
          <a:effectLst/>
        </p:spPr>
      </p:cxnSp>
      <p:cxnSp>
        <p:nvCxnSpPr>
          <p:cNvPr id="15" name="Straight Connector 14"/>
          <p:cNvCxnSpPr/>
          <p:nvPr/>
        </p:nvCxnSpPr>
        <p:spPr bwMode="auto">
          <a:xfrm>
            <a:off x="810858" y="6523247"/>
            <a:ext cx="0" cy="338328"/>
          </a:xfrm>
          <a:prstGeom prst="line">
            <a:avLst/>
          </a:prstGeom>
          <a:solidFill>
            <a:srgbClr val="00B8FF"/>
          </a:solidFill>
          <a:ln w="9525" cap="flat" cmpd="sng" algn="ctr">
            <a:solidFill>
              <a:schemeClr val="tx2">
                <a:lumMod val="50000"/>
                <a:alpha val="40000"/>
              </a:schemeClr>
            </a:solidFill>
            <a:prstDash val="solid"/>
            <a:round/>
            <a:headEnd type="none" w="med" len="med"/>
            <a:tailEnd type="none" w="med" len="med"/>
          </a:ln>
          <a:effectLst/>
        </p:spPr>
      </p:cxnSp>
      <p:sp>
        <p:nvSpPr>
          <p:cNvPr id="10245" name="Rectangle 2"/>
          <p:cNvSpPr>
            <a:spLocks noGrp="1" noChangeArrowheads="1"/>
          </p:cNvSpPr>
          <p:nvPr>
            <p:ph type="title"/>
          </p:nvPr>
        </p:nvSpPr>
        <p:spPr bwMode="auto">
          <a:xfrm>
            <a:off x="822171" y="255588"/>
            <a:ext cx="7532841"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US" noProof="0" smtClean="0"/>
              <a:t>Click to edit the title text format (32pt)</a:t>
            </a:r>
          </a:p>
        </p:txBody>
      </p:sp>
      <p:sp>
        <p:nvSpPr>
          <p:cNvPr id="10246" name="Rectangle 3"/>
          <p:cNvSpPr>
            <a:spLocks noGrp="1" noChangeArrowheads="1"/>
          </p:cNvSpPr>
          <p:nvPr>
            <p:ph type="body" idx="1"/>
          </p:nvPr>
        </p:nvSpPr>
        <p:spPr bwMode="auto">
          <a:xfrm>
            <a:off x="822325" y="1443345"/>
            <a:ext cx="7532688" cy="45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2" name="Text Box 4"/>
          <p:cNvSpPr txBox="1">
            <a:spLocks noChangeArrowheads="1"/>
          </p:cNvSpPr>
          <p:nvPr/>
        </p:nvSpPr>
        <p:spPr bwMode="auto">
          <a:xfrm>
            <a:off x="863850" y="6575425"/>
            <a:ext cx="5768975" cy="236538"/>
          </a:xfrm>
          <a:prstGeom prst="rect">
            <a:avLst/>
          </a:prstGeom>
          <a:noFill/>
          <a:ln w="27360">
            <a:noFill/>
            <a:round/>
            <a:headEnd/>
            <a:tailEnd/>
          </a:ln>
          <a:effec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9pPr>
          </a:lstStyle>
          <a:p>
            <a:pPr defTabSz="457200" eaLnBrk="1" fontAlgn="base" hangingPunct="1">
              <a:lnSpc>
                <a:spcPct val="93000"/>
              </a:lnSpc>
              <a:spcBef>
                <a:spcPct val="0"/>
              </a:spcBef>
              <a:spcAft>
                <a:spcPct val="0"/>
              </a:spcAft>
              <a:buClr>
                <a:srgbClr val="000000"/>
              </a:buClr>
              <a:buSzPct val="100000"/>
              <a:buFont typeface="Times New Roman" pitchFamily="18" charset="0"/>
              <a:buNone/>
            </a:pPr>
            <a:r>
              <a:rPr lang="en-US" sz="900" dirty="0" smtClean="0">
                <a:solidFill>
                  <a:srgbClr val="FFFFFF"/>
                </a:solidFill>
              </a:rPr>
              <a:t>© 2013 NetIQ Corporation. Confidential and Proprietary Information release subject to NDA..</a:t>
            </a:r>
            <a:endParaRPr lang="en-US" sz="900" dirty="0">
              <a:solidFill>
                <a:srgbClr val="FFFFFF"/>
              </a:solidFill>
            </a:endParaRPr>
          </a:p>
        </p:txBody>
      </p:sp>
      <p:sp>
        <p:nvSpPr>
          <p:cNvPr id="4101" name="Text Box 5"/>
          <p:cNvSpPr txBox="1">
            <a:spLocks noChangeArrowheads="1"/>
          </p:cNvSpPr>
          <p:nvPr/>
        </p:nvSpPr>
        <p:spPr bwMode="auto">
          <a:xfrm>
            <a:off x="286632" y="6589713"/>
            <a:ext cx="381000" cy="274637"/>
          </a:xfrm>
          <a:prstGeom prst="rect">
            <a:avLst/>
          </a:prstGeom>
          <a:noFill/>
          <a:ln w="27360">
            <a:noFill/>
            <a:round/>
            <a:headEnd/>
            <a:tailEnd/>
          </a:ln>
          <a:effec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9pPr>
          </a:lstStyle>
          <a:p>
            <a:pPr algn="r" defTabSz="457200" eaLnBrk="1" fontAlgn="base" hangingPunct="1">
              <a:lnSpc>
                <a:spcPct val="93000"/>
              </a:lnSpc>
              <a:spcBef>
                <a:spcPct val="0"/>
              </a:spcBef>
              <a:spcAft>
                <a:spcPct val="0"/>
              </a:spcAft>
              <a:buClr>
                <a:srgbClr val="000000"/>
              </a:buClr>
              <a:buSzPct val="100000"/>
              <a:buFont typeface="Times New Roman" pitchFamily="18" charset="0"/>
              <a:buNone/>
            </a:pPr>
            <a:fld id="{B95A71AA-564E-4B08-8E5E-E0EB25BDD6FC}" type="slidenum">
              <a:rPr lang="en-US" sz="1200" b="1" baseline="1000" smtClean="0">
                <a:solidFill>
                  <a:srgbClr val="FFFFFF"/>
                </a:solidFill>
              </a:rPr>
              <a:pPr algn="r" defTabSz="457200" eaLnBrk="1" fontAlgn="base" hangingPunct="1">
                <a:lnSpc>
                  <a:spcPct val="93000"/>
                </a:lnSpc>
                <a:spcBef>
                  <a:spcPct val="0"/>
                </a:spcBef>
                <a:spcAft>
                  <a:spcPct val="0"/>
                </a:spcAft>
                <a:buClr>
                  <a:srgbClr val="000000"/>
                </a:buClr>
                <a:buSzPct val="100000"/>
                <a:buFont typeface="Times New Roman" pitchFamily="18" charset="0"/>
                <a:buNone/>
              </a:pPr>
              <a:t>‹#›</a:t>
            </a:fld>
            <a:endParaRPr lang="en-US" sz="1200" b="1" baseline="1000" dirty="0">
              <a:solidFill>
                <a:srgbClr val="FFFFFF"/>
              </a:solidFill>
            </a:endParaRPr>
          </a:p>
        </p:txBody>
      </p:sp>
    </p:spTree>
    <p:extLst>
      <p:ext uri="{BB962C8B-B14F-4D97-AF65-F5344CB8AC3E}">
        <p14:creationId xmlns:p14="http://schemas.microsoft.com/office/powerpoint/2010/main" val="32449207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iming>
    <p:tnLst>
      <p:par>
        <p:cTn id="1" dur="indefinite" restart="never" nodeType="tmRoot"/>
      </p:par>
    </p:tnLst>
  </p:timing>
  <p:txStyles>
    <p:titleStyle>
      <a:lvl1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2"/>
          </a:solidFill>
          <a:latin typeface="+mj-lt"/>
          <a:ea typeface="Lucida Sans Unicode" charset="0"/>
          <a:cs typeface="+mj-cs"/>
        </a:defRPr>
      </a:lvl1pPr>
      <a:lvl2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2pPr>
      <a:lvl3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3pPr>
      <a:lvl4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4pPr>
      <a:lvl5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5pPr>
      <a:lvl6pPr marL="15367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6pPr>
      <a:lvl7pPr marL="19939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7pPr>
      <a:lvl8pPr marL="24511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8pPr>
      <a:lvl9pPr marL="29083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9pPr>
    </p:titleStyle>
    <p:bodyStyle>
      <a:lvl1pPr marL="168275" indent="-168275" algn="l" defTabSz="457200" rtl="0" eaLnBrk="0" fontAlgn="base" hangingPunct="0">
        <a:lnSpc>
          <a:spcPct val="100000"/>
        </a:lnSpc>
        <a:spcBef>
          <a:spcPct val="0"/>
        </a:spcBef>
        <a:spcAft>
          <a:spcPts val="1200"/>
        </a:spcAft>
        <a:buClr>
          <a:schemeClr val="tx1"/>
        </a:buClr>
        <a:buSzPct val="65000"/>
        <a:buFont typeface="Arial" pitchFamily="34" charset="0"/>
        <a:buChar char="•"/>
        <a:defRPr sz="2400">
          <a:solidFill>
            <a:schemeClr val="tx1"/>
          </a:solidFill>
          <a:latin typeface="+mn-lt"/>
          <a:ea typeface="Arial" charset="0"/>
          <a:cs typeface="Arial" charset="0"/>
        </a:defRPr>
      </a:lvl1pPr>
      <a:lvl2pPr marL="512763" indent="-169863" algn="l" defTabSz="457200" rtl="0" eaLnBrk="0" fontAlgn="base" hangingPunct="0">
        <a:lnSpc>
          <a:spcPct val="100000"/>
        </a:lnSpc>
        <a:spcBef>
          <a:spcPct val="0"/>
        </a:spcBef>
        <a:spcAft>
          <a:spcPts val="1200"/>
        </a:spcAft>
        <a:buClr>
          <a:schemeClr val="tx1"/>
        </a:buClr>
        <a:buSzPct val="65000"/>
        <a:buFont typeface="Arial" pitchFamily="34" charset="0"/>
        <a:buChar char="–"/>
        <a:defRPr sz="2000">
          <a:solidFill>
            <a:schemeClr val="tx1"/>
          </a:solidFill>
          <a:latin typeface="+mn-lt"/>
          <a:ea typeface="Lucida Sans Unicode" charset="0"/>
          <a:cs typeface="+mn-cs"/>
        </a:defRPr>
      </a:lvl2pPr>
      <a:lvl3pPr marL="804863" indent="-177800" algn="l" defTabSz="457200" rtl="0" eaLnBrk="0" fontAlgn="base" hangingPunct="0">
        <a:lnSpc>
          <a:spcPct val="100000"/>
        </a:lnSpc>
        <a:spcBef>
          <a:spcPct val="0"/>
        </a:spcBef>
        <a:spcAft>
          <a:spcPts val="1200"/>
        </a:spcAft>
        <a:buClr>
          <a:schemeClr val="tx1"/>
        </a:buClr>
        <a:buSzPct val="65000"/>
        <a:buFont typeface="Arial" pitchFamily="34" charset="0"/>
        <a:buChar char="–"/>
        <a:defRPr sz="1600">
          <a:solidFill>
            <a:schemeClr val="tx1"/>
          </a:solidFill>
          <a:latin typeface="+mn-lt"/>
          <a:ea typeface="Lucida Sans Unicode" charset="0"/>
          <a:cs typeface="+mn-cs"/>
        </a:defRPr>
      </a:lvl3pPr>
      <a:lvl4pPr marL="1087438" indent="-168275" algn="l" defTabSz="457200" rtl="0" eaLnBrk="0" fontAlgn="base" hangingPunct="0">
        <a:lnSpc>
          <a:spcPct val="100000"/>
        </a:lnSpc>
        <a:spcBef>
          <a:spcPct val="0"/>
        </a:spcBef>
        <a:spcAft>
          <a:spcPts val="1200"/>
        </a:spcAft>
        <a:buClr>
          <a:schemeClr val="tx1"/>
        </a:buClr>
        <a:buSzPct val="65000"/>
        <a:buFont typeface="Arial" pitchFamily="34" charset="0"/>
        <a:buChar char="–"/>
        <a:defRPr sz="1400">
          <a:solidFill>
            <a:schemeClr val="tx1"/>
          </a:solidFill>
          <a:latin typeface="+mn-lt"/>
          <a:ea typeface="Lucida Sans Unicode" charset="0"/>
          <a:cs typeface="+mn-cs"/>
        </a:defRPr>
      </a:lvl4pPr>
      <a:lvl5pPr marL="1316038" indent="-114300" algn="l" defTabSz="457200" rtl="0" eaLnBrk="0" fontAlgn="base" hangingPunct="0">
        <a:lnSpc>
          <a:spcPct val="100000"/>
        </a:lnSpc>
        <a:spcBef>
          <a:spcPct val="0"/>
        </a:spcBef>
        <a:spcAft>
          <a:spcPts val="1200"/>
        </a:spcAft>
        <a:buClr>
          <a:schemeClr val="tx1"/>
        </a:buClr>
        <a:buSzPct val="65000"/>
        <a:buFont typeface="Arial" pitchFamily="34" charset="0"/>
        <a:buChar char="–"/>
        <a:defRPr sz="1200">
          <a:solidFill>
            <a:schemeClr val="tx1"/>
          </a:solidFill>
          <a:latin typeface="+mn-lt"/>
          <a:ea typeface="Lucida Sans Unicode" charset="0"/>
          <a:cs typeface="+mn-cs"/>
        </a:defRPr>
      </a:lvl5pPr>
      <a:lvl6pPr marL="17732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6pPr>
      <a:lvl7pPr marL="22304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7pPr>
      <a:lvl8pPr marL="26876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8pPr>
      <a:lvl9pPr marL="31448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2" name="Picture 4"/>
          <p:cNvPicPr>
            <a:picLocks noChangeAspect="1" noChangeArrowheads="1"/>
          </p:cNvPicPr>
          <p:nvPr userDrawn="1"/>
        </p:nvPicPr>
        <p:blipFill>
          <a:blip r:embed="rId12" cstate="print"/>
          <a:srcRect/>
          <a:stretch>
            <a:fillRect/>
          </a:stretch>
        </p:blipFill>
        <p:spPr bwMode="auto">
          <a:xfrm>
            <a:off x="7787473" y="6115183"/>
            <a:ext cx="1061366" cy="336072"/>
          </a:xfrm>
          <a:prstGeom prst="rect">
            <a:avLst/>
          </a:prstGeom>
          <a:noFill/>
          <a:ln w="9525">
            <a:noFill/>
            <a:miter lim="800000"/>
            <a:headEnd/>
            <a:tailEnd/>
          </a:ln>
        </p:spPr>
      </p:pic>
      <p:sp>
        <p:nvSpPr>
          <p:cNvPr id="10" name="Rectangle 9"/>
          <p:cNvSpPr/>
          <p:nvPr userDrawn="1"/>
        </p:nvSpPr>
        <p:spPr bwMode="auto">
          <a:xfrm>
            <a:off x="228600" y="6523247"/>
            <a:ext cx="8686800" cy="338328"/>
          </a:xfrm>
          <a:prstGeom prst="rect">
            <a:avLst/>
          </a:prstGeom>
          <a:gradFill>
            <a:gsLst>
              <a:gs pos="0">
                <a:schemeClr val="accent6"/>
              </a:gs>
              <a:gs pos="99000">
                <a:schemeClr val="tx2"/>
              </a:gs>
            </a:gsLst>
            <a:lin ang="10800000" scaled="0"/>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sz="2400" dirty="0">
              <a:solidFill>
                <a:srgbClr val="FFFFFF"/>
              </a:solidFill>
              <a:cs typeface="Lucida Sans Unicode" pitchFamily="34" charset="0"/>
            </a:endParaRPr>
          </a:p>
        </p:txBody>
      </p:sp>
      <p:cxnSp>
        <p:nvCxnSpPr>
          <p:cNvPr id="14" name="Straight Connector 13"/>
          <p:cNvCxnSpPr/>
          <p:nvPr userDrawn="1"/>
        </p:nvCxnSpPr>
        <p:spPr bwMode="auto">
          <a:xfrm>
            <a:off x="822326" y="6523247"/>
            <a:ext cx="0" cy="338328"/>
          </a:xfrm>
          <a:prstGeom prst="line">
            <a:avLst/>
          </a:prstGeom>
          <a:solidFill>
            <a:srgbClr val="00B8FF"/>
          </a:solidFill>
          <a:ln w="9525" cap="flat" cmpd="sng" algn="ctr">
            <a:solidFill>
              <a:schemeClr val="accent2">
                <a:lumMod val="20000"/>
                <a:lumOff val="80000"/>
                <a:alpha val="40000"/>
              </a:schemeClr>
            </a:solidFill>
            <a:prstDash val="solid"/>
            <a:round/>
            <a:headEnd type="none" w="med" len="med"/>
            <a:tailEnd type="none" w="med" len="med"/>
          </a:ln>
          <a:effectLst/>
        </p:spPr>
      </p:cxnSp>
      <p:cxnSp>
        <p:nvCxnSpPr>
          <p:cNvPr id="15" name="Straight Connector 14"/>
          <p:cNvCxnSpPr/>
          <p:nvPr userDrawn="1"/>
        </p:nvCxnSpPr>
        <p:spPr bwMode="auto">
          <a:xfrm>
            <a:off x="810858" y="6523247"/>
            <a:ext cx="0" cy="338328"/>
          </a:xfrm>
          <a:prstGeom prst="line">
            <a:avLst/>
          </a:prstGeom>
          <a:solidFill>
            <a:srgbClr val="00B8FF"/>
          </a:solidFill>
          <a:ln w="9525" cap="flat" cmpd="sng" algn="ctr">
            <a:solidFill>
              <a:schemeClr val="tx2">
                <a:lumMod val="50000"/>
                <a:alpha val="40000"/>
              </a:schemeClr>
            </a:solidFill>
            <a:prstDash val="solid"/>
            <a:round/>
            <a:headEnd type="none" w="med" len="med"/>
            <a:tailEnd type="none" w="med" len="med"/>
          </a:ln>
          <a:effectLst/>
        </p:spPr>
      </p:cxnSp>
      <p:sp>
        <p:nvSpPr>
          <p:cNvPr id="10245" name="Rectangle 2"/>
          <p:cNvSpPr>
            <a:spLocks noGrp="1" noChangeArrowheads="1"/>
          </p:cNvSpPr>
          <p:nvPr>
            <p:ph type="title"/>
          </p:nvPr>
        </p:nvSpPr>
        <p:spPr bwMode="auto">
          <a:xfrm>
            <a:off x="822171" y="255588"/>
            <a:ext cx="7532841"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US" noProof="0" dirty="0" smtClean="0"/>
              <a:t>Click to edit the title text format (32pt)</a:t>
            </a:r>
          </a:p>
        </p:txBody>
      </p:sp>
      <p:sp>
        <p:nvSpPr>
          <p:cNvPr id="10246" name="Rectangle 3"/>
          <p:cNvSpPr>
            <a:spLocks noGrp="1" noChangeArrowheads="1"/>
          </p:cNvSpPr>
          <p:nvPr>
            <p:ph type="body" idx="1"/>
          </p:nvPr>
        </p:nvSpPr>
        <p:spPr bwMode="auto">
          <a:xfrm>
            <a:off x="822325" y="1443345"/>
            <a:ext cx="7532688" cy="45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2" name="Text Box 4"/>
          <p:cNvSpPr txBox="1">
            <a:spLocks noChangeArrowheads="1"/>
          </p:cNvSpPr>
          <p:nvPr/>
        </p:nvSpPr>
        <p:spPr bwMode="auto">
          <a:xfrm>
            <a:off x="863850" y="6575425"/>
            <a:ext cx="5768975" cy="236538"/>
          </a:xfrm>
          <a:prstGeom prst="rect">
            <a:avLst/>
          </a:prstGeom>
          <a:noFill/>
          <a:ln w="27360">
            <a:noFill/>
            <a:round/>
            <a:headEnd/>
            <a:tailEnd/>
          </a:ln>
          <a:effec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9pPr>
          </a:lstStyle>
          <a:p>
            <a:pPr defTabSz="457200" eaLnBrk="1" fontAlgn="base" hangingPunct="1">
              <a:lnSpc>
                <a:spcPct val="93000"/>
              </a:lnSpc>
              <a:spcBef>
                <a:spcPct val="0"/>
              </a:spcBef>
              <a:spcAft>
                <a:spcPct val="0"/>
              </a:spcAft>
              <a:buClr>
                <a:srgbClr val="000000"/>
              </a:buClr>
              <a:buSzPct val="100000"/>
              <a:buFont typeface="Times New Roman" pitchFamily="18" charset="0"/>
              <a:buNone/>
            </a:pPr>
            <a:r>
              <a:rPr lang="en-US" sz="900" dirty="0" smtClean="0">
                <a:solidFill>
                  <a:srgbClr val="FFFFFF"/>
                </a:solidFill>
              </a:rPr>
              <a:t>© 2012 NetIQ Corporation.  All rights reserved.</a:t>
            </a:r>
            <a:endParaRPr lang="en-US" sz="900" dirty="0">
              <a:solidFill>
                <a:srgbClr val="FFFFFF"/>
              </a:solidFill>
            </a:endParaRPr>
          </a:p>
        </p:txBody>
      </p:sp>
      <p:sp>
        <p:nvSpPr>
          <p:cNvPr id="4101" name="Text Box 5"/>
          <p:cNvSpPr txBox="1">
            <a:spLocks noChangeArrowheads="1"/>
          </p:cNvSpPr>
          <p:nvPr/>
        </p:nvSpPr>
        <p:spPr bwMode="auto">
          <a:xfrm>
            <a:off x="286632" y="6589713"/>
            <a:ext cx="381000" cy="274637"/>
          </a:xfrm>
          <a:prstGeom prst="rect">
            <a:avLst/>
          </a:prstGeom>
          <a:noFill/>
          <a:ln w="27360">
            <a:noFill/>
            <a:round/>
            <a:headEnd/>
            <a:tailEnd/>
          </a:ln>
          <a:effec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9pPr>
          </a:lstStyle>
          <a:p>
            <a:pPr algn="r" defTabSz="457200" eaLnBrk="1" fontAlgn="base" hangingPunct="1">
              <a:lnSpc>
                <a:spcPct val="93000"/>
              </a:lnSpc>
              <a:spcBef>
                <a:spcPct val="0"/>
              </a:spcBef>
              <a:spcAft>
                <a:spcPct val="0"/>
              </a:spcAft>
              <a:buClr>
                <a:srgbClr val="000000"/>
              </a:buClr>
              <a:buSzPct val="100000"/>
              <a:buFont typeface="Times New Roman" pitchFamily="18" charset="0"/>
              <a:buNone/>
            </a:pPr>
            <a:fld id="{B95A71AA-564E-4B08-8E5E-E0EB25BDD6FC}" type="slidenum">
              <a:rPr lang="en-US" sz="1200" b="1" baseline="1000" smtClean="0">
                <a:solidFill>
                  <a:srgbClr val="FFFFFF"/>
                </a:solidFill>
              </a:rPr>
              <a:pPr algn="r" defTabSz="457200" eaLnBrk="1" fontAlgn="base" hangingPunct="1">
                <a:lnSpc>
                  <a:spcPct val="93000"/>
                </a:lnSpc>
                <a:spcBef>
                  <a:spcPct val="0"/>
                </a:spcBef>
                <a:spcAft>
                  <a:spcPct val="0"/>
                </a:spcAft>
                <a:buClr>
                  <a:srgbClr val="000000"/>
                </a:buClr>
                <a:buSzPct val="100000"/>
                <a:buFont typeface="Times New Roman" pitchFamily="18" charset="0"/>
                <a:buNone/>
              </a:pPr>
              <a:t>‹#›</a:t>
            </a:fld>
            <a:endParaRPr lang="en-US" sz="1200" b="1" baseline="1000" dirty="0">
              <a:solidFill>
                <a:srgbClr val="FFFFFF"/>
              </a:solidFill>
            </a:endParaRPr>
          </a:p>
        </p:txBody>
      </p:sp>
    </p:spTree>
    <p:extLst>
      <p:ext uri="{BB962C8B-B14F-4D97-AF65-F5344CB8AC3E}">
        <p14:creationId xmlns:p14="http://schemas.microsoft.com/office/powerpoint/2010/main" val="37503155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10" r:id="rId10"/>
  </p:sldLayoutIdLst>
  <p:timing>
    <p:tnLst>
      <p:par>
        <p:cTn id="1" dur="indefinite" restart="never" nodeType="tmRoot"/>
      </p:par>
    </p:tnLst>
  </p:timing>
  <p:txStyles>
    <p:titleStyle>
      <a:lvl1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2"/>
          </a:solidFill>
          <a:latin typeface="+mj-lt"/>
          <a:ea typeface="Lucida Sans Unicode" charset="0"/>
          <a:cs typeface="+mj-cs"/>
        </a:defRPr>
      </a:lvl1pPr>
      <a:lvl2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2pPr>
      <a:lvl3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3pPr>
      <a:lvl4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4pPr>
      <a:lvl5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5pPr>
      <a:lvl6pPr marL="15367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6pPr>
      <a:lvl7pPr marL="19939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7pPr>
      <a:lvl8pPr marL="24511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8pPr>
      <a:lvl9pPr marL="29083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9pPr>
    </p:titleStyle>
    <p:bodyStyle>
      <a:lvl1pPr marL="168275" indent="-168275" algn="l" defTabSz="457200" rtl="0" eaLnBrk="0" fontAlgn="base" hangingPunct="0">
        <a:lnSpc>
          <a:spcPct val="100000"/>
        </a:lnSpc>
        <a:spcBef>
          <a:spcPct val="0"/>
        </a:spcBef>
        <a:spcAft>
          <a:spcPts val="1200"/>
        </a:spcAft>
        <a:buClr>
          <a:schemeClr val="tx1"/>
        </a:buClr>
        <a:buSzPct val="65000"/>
        <a:buFont typeface="Arial" pitchFamily="34" charset="0"/>
        <a:buChar char="•"/>
        <a:defRPr sz="2400">
          <a:solidFill>
            <a:schemeClr val="tx1"/>
          </a:solidFill>
          <a:latin typeface="+mn-lt"/>
          <a:ea typeface="Arial" charset="0"/>
          <a:cs typeface="Arial" charset="0"/>
        </a:defRPr>
      </a:lvl1pPr>
      <a:lvl2pPr marL="512763" indent="-169863" algn="l" defTabSz="457200" rtl="0" eaLnBrk="0" fontAlgn="base" hangingPunct="0">
        <a:lnSpc>
          <a:spcPct val="100000"/>
        </a:lnSpc>
        <a:spcBef>
          <a:spcPct val="0"/>
        </a:spcBef>
        <a:spcAft>
          <a:spcPts val="1200"/>
        </a:spcAft>
        <a:buClr>
          <a:schemeClr val="tx1"/>
        </a:buClr>
        <a:buSzPct val="65000"/>
        <a:buFont typeface="Arial" pitchFamily="34" charset="0"/>
        <a:buChar char="–"/>
        <a:defRPr sz="2000">
          <a:solidFill>
            <a:schemeClr val="tx1"/>
          </a:solidFill>
          <a:latin typeface="+mn-lt"/>
          <a:ea typeface="Lucida Sans Unicode" charset="0"/>
          <a:cs typeface="+mn-cs"/>
        </a:defRPr>
      </a:lvl2pPr>
      <a:lvl3pPr marL="804863" indent="-177800" algn="l" defTabSz="457200" rtl="0" eaLnBrk="0" fontAlgn="base" hangingPunct="0">
        <a:lnSpc>
          <a:spcPct val="100000"/>
        </a:lnSpc>
        <a:spcBef>
          <a:spcPct val="0"/>
        </a:spcBef>
        <a:spcAft>
          <a:spcPts val="1200"/>
        </a:spcAft>
        <a:buClr>
          <a:schemeClr val="tx1"/>
        </a:buClr>
        <a:buSzPct val="65000"/>
        <a:buFont typeface="Arial" pitchFamily="34" charset="0"/>
        <a:buChar char="–"/>
        <a:defRPr sz="1600">
          <a:solidFill>
            <a:schemeClr val="tx1"/>
          </a:solidFill>
          <a:latin typeface="+mn-lt"/>
          <a:ea typeface="Lucida Sans Unicode" charset="0"/>
          <a:cs typeface="+mn-cs"/>
        </a:defRPr>
      </a:lvl3pPr>
      <a:lvl4pPr marL="1087438" indent="-168275" algn="l" defTabSz="457200" rtl="0" eaLnBrk="0" fontAlgn="base" hangingPunct="0">
        <a:lnSpc>
          <a:spcPct val="100000"/>
        </a:lnSpc>
        <a:spcBef>
          <a:spcPct val="0"/>
        </a:spcBef>
        <a:spcAft>
          <a:spcPts val="1200"/>
        </a:spcAft>
        <a:buClr>
          <a:schemeClr val="tx1"/>
        </a:buClr>
        <a:buSzPct val="65000"/>
        <a:buFont typeface="Arial" pitchFamily="34" charset="0"/>
        <a:buChar char="–"/>
        <a:defRPr sz="1400">
          <a:solidFill>
            <a:schemeClr val="tx1"/>
          </a:solidFill>
          <a:latin typeface="+mn-lt"/>
          <a:ea typeface="Lucida Sans Unicode" charset="0"/>
          <a:cs typeface="+mn-cs"/>
        </a:defRPr>
      </a:lvl4pPr>
      <a:lvl5pPr marL="1316038" indent="-114300" algn="l" defTabSz="457200" rtl="0" eaLnBrk="0" fontAlgn="base" hangingPunct="0">
        <a:lnSpc>
          <a:spcPct val="100000"/>
        </a:lnSpc>
        <a:spcBef>
          <a:spcPct val="0"/>
        </a:spcBef>
        <a:spcAft>
          <a:spcPts val="1200"/>
        </a:spcAft>
        <a:buClr>
          <a:schemeClr val="tx1"/>
        </a:buClr>
        <a:buSzPct val="65000"/>
        <a:buFont typeface="Arial" pitchFamily="34" charset="0"/>
        <a:buChar char="–"/>
        <a:defRPr sz="1200">
          <a:solidFill>
            <a:schemeClr val="tx1"/>
          </a:solidFill>
          <a:latin typeface="+mn-lt"/>
          <a:ea typeface="Lucida Sans Unicode" charset="0"/>
          <a:cs typeface="+mn-cs"/>
        </a:defRPr>
      </a:lvl5pPr>
      <a:lvl6pPr marL="17732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6pPr>
      <a:lvl7pPr marL="22304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7pPr>
      <a:lvl8pPr marL="26876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8pPr>
      <a:lvl9pPr marL="31448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2" name="Picture 4"/>
          <p:cNvPicPr>
            <a:picLocks noChangeAspect="1" noChangeArrowheads="1"/>
          </p:cNvPicPr>
          <p:nvPr userDrawn="1"/>
        </p:nvPicPr>
        <p:blipFill>
          <a:blip r:embed="rId8" cstate="print"/>
          <a:srcRect/>
          <a:stretch>
            <a:fillRect/>
          </a:stretch>
        </p:blipFill>
        <p:spPr bwMode="auto">
          <a:xfrm>
            <a:off x="7787473" y="6115183"/>
            <a:ext cx="1061366" cy="336072"/>
          </a:xfrm>
          <a:prstGeom prst="rect">
            <a:avLst/>
          </a:prstGeom>
          <a:noFill/>
          <a:ln w="9525">
            <a:noFill/>
            <a:miter lim="800000"/>
            <a:headEnd/>
            <a:tailEnd/>
          </a:ln>
        </p:spPr>
      </p:pic>
      <p:sp>
        <p:nvSpPr>
          <p:cNvPr id="10" name="Rectangle 9"/>
          <p:cNvSpPr/>
          <p:nvPr userDrawn="1"/>
        </p:nvSpPr>
        <p:spPr bwMode="auto">
          <a:xfrm>
            <a:off x="228600" y="6523247"/>
            <a:ext cx="8686800" cy="338328"/>
          </a:xfrm>
          <a:prstGeom prst="rect">
            <a:avLst/>
          </a:prstGeom>
          <a:gradFill>
            <a:gsLst>
              <a:gs pos="0">
                <a:schemeClr val="accent6"/>
              </a:gs>
              <a:gs pos="99000">
                <a:schemeClr val="tx2"/>
              </a:gs>
            </a:gsLst>
            <a:lin ang="10800000" scaled="0"/>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sz="2400" dirty="0">
              <a:solidFill>
                <a:srgbClr val="FFFFFF"/>
              </a:solidFill>
              <a:cs typeface="Lucida Sans Unicode" pitchFamily="34" charset="0"/>
            </a:endParaRPr>
          </a:p>
        </p:txBody>
      </p:sp>
      <p:cxnSp>
        <p:nvCxnSpPr>
          <p:cNvPr id="14" name="Straight Connector 13"/>
          <p:cNvCxnSpPr/>
          <p:nvPr userDrawn="1"/>
        </p:nvCxnSpPr>
        <p:spPr bwMode="auto">
          <a:xfrm>
            <a:off x="822326" y="6523247"/>
            <a:ext cx="0" cy="338328"/>
          </a:xfrm>
          <a:prstGeom prst="line">
            <a:avLst/>
          </a:prstGeom>
          <a:solidFill>
            <a:srgbClr val="00B8FF"/>
          </a:solidFill>
          <a:ln w="9525" cap="flat" cmpd="sng" algn="ctr">
            <a:solidFill>
              <a:schemeClr val="accent2">
                <a:lumMod val="20000"/>
                <a:lumOff val="80000"/>
                <a:alpha val="40000"/>
              </a:schemeClr>
            </a:solidFill>
            <a:prstDash val="solid"/>
            <a:round/>
            <a:headEnd type="none" w="med" len="med"/>
            <a:tailEnd type="none" w="med" len="med"/>
          </a:ln>
          <a:effectLst/>
        </p:spPr>
      </p:cxnSp>
      <p:cxnSp>
        <p:nvCxnSpPr>
          <p:cNvPr id="15" name="Straight Connector 14"/>
          <p:cNvCxnSpPr/>
          <p:nvPr userDrawn="1"/>
        </p:nvCxnSpPr>
        <p:spPr bwMode="auto">
          <a:xfrm>
            <a:off x="810858" y="6523247"/>
            <a:ext cx="0" cy="338328"/>
          </a:xfrm>
          <a:prstGeom prst="line">
            <a:avLst/>
          </a:prstGeom>
          <a:solidFill>
            <a:srgbClr val="00B8FF"/>
          </a:solidFill>
          <a:ln w="9525" cap="flat" cmpd="sng" algn="ctr">
            <a:solidFill>
              <a:schemeClr val="tx2">
                <a:lumMod val="50000"/>
                <a:alpha val="40000"/>
              </a:schemeClr>
            </a:solidFill>
            <a:prstDash val="solid"/>
            <a:round/>
            <a:headEnd type="none" w="med" len="med"/>
            <a:tailEnd type="none" w="med" len="med"/>
          </a:ln>
          <a:effectLst/>
        </p:spPr>
      </p:cxnSp>
      <p:sp>
        <p:nvSpPr>
          <p:cNvPr id="10245" name="Rectangle 2"/>
          <p:cNvSpPr>
            <a:spLocks noGrp="1" noChangeArrowheads="1"/>
          </p:cNvSpPr>
          <p:nvPr>
            <p:ph type="title"/>
          </p:nvPr>
        </p:nvSpPr>
        <p:spPr bwMode="auto">
          <a:xfrm>
            <a:off x="822171" y="255588"/>
            <a:ext cx="7532841"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US" noProof="0" smtClean="0"/>
              <a:t>Click to edit the title text format (32pt)</a:t>
            </a:r>
          </a:p>
        </p:txBody>
      </p:sp>
      <p:sp>
        <p:nvSpPr>
          <p:cNvPr id="10246" name="Rectangle 3"/>
          <p:cNvSpPr>
            <a:spLocks noGrp="1" noChangeArrowheads="1"/>
          </p:cNvSpPr>
          <p:nvPr>
            <p:ph type="body" idx="1"/>
          </p:nvPr>
        </p:nvSpPr>
        <p:spPr bwMode="auto">
          <a:xfrm>
            <a:off x="822325" y="1443345"/>
            <a:ext cx="7532688" cy="45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US" noProof="0" dirty="0" smtClean="0"/>
              <a:t>Click to edit the outline text format (24pt)‏</a:t>
            </a:r>
          </a:p>
          <a:p>
            <a:pPr lvl="1"/>
            <a:r>
              <a:rPr lang="en-US" noProof="0" dirty="0" smtClean="0"/>
              <a:t>Second Outline Level (20pt)‏</a:t>
            </a:r>
          </a:p>
          <a:p>
            <a:pPr lvl="2"/>
            <a:r>
              <a:rPr lang="en-US" noProof="0" dirty="0" smtClean="0"/>
              <a:t>Third Outline Level (16pt)‏</a:t>
            </a:r>
          </a:p>
          <a:p>
            <a:pPr lvl="3"/>
            <a:r>
              <a:rPr lang="en-US" noProof="0" dirty="0" smtClean="0"/>
              <a:t>Fourth Outline Level (14pt)‏</a:t>
            </a:r>
          </a:p>
          <a:p>
            <a:pPr lvl="4"/>
            <a:r>
              <a:rPr lang="en-US" noProof="0" dirty="0" smtClean="0"/>
              <a:t>Fifth Outline Level (12pt)‏</a:t>
            </a:r>
          </a:p>
        </p:txBody>
      </p:sp>
      <p:sp>
        <p:nvSpPr>
          <p:cNvPr id="2" name="Text Box 4"/>
          <p:cNvSpPr txBox="1">
            <a:spLocks noChangeArrowheads="1"/>
          </p:cNvSpPr>
          <p:nvPr/>
        </p:nvSpPr>
        <p:spPr bwMode="auto">
          <a:xfrm>
            <a:off x="863850" y="6575425"/>
            <a:ext cx="7137150" cy="236538"/>
          </a:xfrm>
          <a:prstGeom prst="rect">
            <a:avLst/>
          </a:prstGeom>
          <a:noFill/>
          <a:ln w="27360">
            <a:noFill/>
            <a:round/>
            <a:headEnd/>
            <a:tailEnd/>
          </a:ln>
          <a:effec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9pPr>
          </a:lstStyle>
          <a:p>
            <a:pPr defTabSz="457200" eaLnBrk="1" fontAlgn="base" hangingPunct="1">
              <a:lnSpc>
                <a:spcPct val="93000"/>
              </a:lnSpc>
              <a:spcBef>
                <a:spcPct val="0"/>
              </a:spcBef>
              <a:spcAft>
                <a:spcPct val="0"/>
              </a:spcAft>
              <a:buClr>
                <a:srgbClr val="000000"/>
              </a:buClr>
              <a:buSzPct val="100000"/>
              <a:buFont typeface="Times New Roman" pitchFamily="18" charset="0"/>
              <a:buNone/>
            </a:pPr>
            <a:r>
              <a:rPr lang="en-US" sz="900" dirty="0" smtClean="0">
                <a:solidFill>
                  <a:srgbClr val="FFFFFF"/>
                </a:solidFill>
              </a:rPr>
              <a:t>© 2013 NetIQ Corporation. Confidential and Proprietary Information release subject to NDA – Dates Shown Are Subject to Change </a:t>
            </a:r>
            <a:endParaRPr lang="en-US" sz="900" dirty="0">
              <a:solidFill>
                <a:srgbClr val="FFFFFF"/>
              </a:solidFill>
            </a:endParaRPr>
          </a:p>
        </p:txBody>
      </p:sp>
      <p:sp>
        <p:nvSpPr>
          <p:cNvPr id="4101" name="Text Box 5"/>
          <p:cNvSpPr txBox="1">
            <a:spLocks noChangeArrowheads="1"/>
          </p:cNvSpPr>
          <p:nvPr/>
        </p:nvSpPr>
        <p:spPr bwMode="auto">
          <a:xfrm>
            <a:off x="286632" y="6589713"/>
            <a:ext cx="381000" cy="274637"/>
          </a:xfrm>
          <a:prstGeom prst="rect">
            <a:avLst/>
          </a:prstGeom>
          <a:noFill/>
          <a:ln w="27360">
            <a:noFill/>
            <a:round/>
            <a:headEnd/>
            <a:tailEnd/>
          </a:ln>
          <a:effec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5pPr>
            <a:lvl6pPr marL="4572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6pPr>
            <a:lvl7pPr marL="9144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7pPr>
            <a:lvl8pPr marL="13716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8pPr>
            <a:lvl9pPr marL="1828800" eaLnBrk="0" fontAlgn="base" hangingPunct="0">
              <a:lnSpc>
                <a:spcPct val="93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cs typeface="Lucida Sans Unicode" pitchFamily="34" charset="0"/>
              </a:defRPr>
            </a:lvl9pPr>
          </a:lstStyle>
          <a:p>
            <a:pPr algn="r" defTabSz="457200" eaLnBrk="1" fontAlgn="base" hangingPunct="1">
              <a:lnSpc>
                <a:spcPct val="93000"/>
              </a:lnSpc>
              <a:spcBef>
                <a:spcPct val="0"/>
              </a:spcBef>
              <a:spcAft>
                <a:spcPct val="0"/>
              </a:spcAft>
              <a:buClr>
                <a:srgbClr val="000000"/>
              </a:buClr>
              <a:buSzPct val="100000"/>
              <a:buFont typeface="Times New Roman" pitchFamily="18" charset="0"/>
              <a:buNone/>
            </a:pPr>
            <a:fld id="{B95A71AA-564E-4B08-8E5E-E0EB25BDD6FC}" type="slidenum">
              <a:rPr lang="en-US" sz="1200" b="1" baseline="1000" smtClean="0">
                <a:solidFill>
                  <a:srgbClr val="FFFFFF"/>
                </a:solidFill>
              </a:rPr>
              <a:pPr algn="r" defTabSz="457200" eaLnBrk="1" fontAlgn="base" hangingPunct="1">
                <a:lnSpc>
                  <a:spcPct val="93000"/>
                </a:lnSpc>
                <a:spcBef>
                  <a:spcPct val="0"/>
                </a:spcBef>
                <a:spcAft>
                  <a:spcPct val="0"/>
                </a:spcAft>
                <a:buClr>
                  <a:srgbClr val="000000"/>
                </a:buClr>
                <a:buSzPct val="100000"/>
                <a:buFont typeface="Times New Roman" pitchFamily="18" charset="0"/>
                <a:buNone/>
              </a:pPr>
              <a:t>‹#›</a:t>
            </a:fld>
            <a:endParaRPr lang="en-US" sz="1200" b="1" baseline="1000" dirty="0">
              <a:solidFill>
                <a:srgbClr val="FFFFFF"/>
              </a:solidFill>
            </a:endParaRPr>
          </a:p>
        </p:txBody>
      </p:sp>
    </p:spTree>
    <p:extLst>
      <p:ext uri="{BB962C8B-B14F-4D97-AF65-F5344CB8AC3E}">
        <p14:creationId xmlns:p14="http://schemas.microsoft.com/office/powerpoint/2010/main" val="399024961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iming>
    <p:tnLst>
      <p:par>
        <p:cTn id="1" dur="indefinite" restart="never" nodeType="tmRoot"/>
      </p:par>
    </p:tnLst>
  </p:timing>
  <p:txStyles>
    <p:titleStyle>
      <a:lvl1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2"/>
          </a:solidFill>
          <a:latin typeface="+mj-lt"/>
          <a:ea typeface="Lucida Sans Unicode" charset="0"/>
          <a:cs typeface="+mj-cs"/>
        </a:defRPr>
      </a:lvl1pPr>
      <a:lvl2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2pPr>
      <a:lvl3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3pPr>
      <a:lvl4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4pPr>
      <a:lvl5pPr algn="l" defTabSz="457200" rtl="0" eaLnBrk="0" fontAlgn="base" hangingPunct="0">
        <a:lnSpc>
          <a:spcPct val="89000"/>
        </a:lnSpc>
        <a:spcBef>
          <a:spcPct val="0"/>
        </a:spcBef>
        <a:spcAft>
          <a:spcPct val="0"/>
        </a:spcAft>
        <a:buClr>
          <a:srgbClr val="E00000"/>
        </a:buClr>
        <a:buSzPct val="100000"/>
        <a:buFont typeface="Arial" pitchFamily="34" charset="0"/>
        <a:defRPr sz="3200" b="1">
          <a:solidFill>
            <a:schemeClr val="tx1"/>
          </a:solidFill>
          <a:latin typeface="Arial" charset="0"/>
          <a:ea typeface="Lucida Sans Unicode" charset="0"/>
          <a:cs typeface="Lucida Sans Unicode" charset="0"/>
        </a:defRPr>
      </a:lvl5pPr>
      <a:lvl6pPr marL="15367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6pPr>
      <a:lvl7pPr marL="19939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7pPr>
      <a:lvl8pPr marL="24511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8pPr>
      <a:lvl9pPr marL="2908300" indent="-215900" algn="l" defTabSz="457200" rtl="0" fontAlgn="base">
        <a:lnSpc>
          <a:spcPct val="89000"/>
        </a:lnSpc>
        <a:spcBef>
          <a:spcPct val="0"/>
        </a:spcBef>
        <a:spcAft>
          <a:spcPct val="0"/>
        </a:spcAft>
        <a:buClr>
          <a:srgbClr val="000000"/>
        </a:buClr>
        <a:buSzPct val="45000"/>
        <a:buFont typeface="Wingdings" charset="2"/>
        <a:defRPr sz="3200" b="1">
          <a:solidFill>
            <a:srgbClr val="3C3C41"/>
          </a:solidFill>
          <a:latin typeface="Arial" charset="0"/>
          <a:cs typeface="Lucida Sans Unicode" charset="0"/>
        </a:defRPr>
      </a:lvl9pPr>
    </p:titleStyle>
    <p:bodyStyle>
      <a:lvl1pPr marL="168275" indent="-168275" algn="l" defTabSz="457200" rtl="0" eaLnBrk="0" fontAlgn="base" hangingPunct="0">
        <a:lnSpc>
          <a:spcPct val="100000"/>
        </a:lnSpc>
        <a:spcBef>
          <a:spcPct val="0"/>
        </a:spcBef>
        <a:spcAft>
          <a:spcPts val="1200"/>
        </a:spcAft>
        <a:buClr>
          <a:schemeClr val="tx1"/>
        </a:buClr>
        <a:buSzPct val="65000"/>
        <a:buFont typeface="Arial" pitchFamily="34" charset="0"/>
        <a:buChar char="•"/>
        <a:defRPr sz="2400">
          <a:solidFill>
            <a:schemeClr val="tx1"/>
          </a:solidFill>
          <a:latin typeface="+mn-lt"/>
          <a:ea typeface="Arial" charset="0"/>
          <a:cs typeface="Arial" charset="0"/>
        </a:defRPr>
      </a:lvl1pPr>
      <a:lvl2pPr marL="512763" indent="-169863" algn="l" defTabSz="457200" rtl="0" eaLnBrk="0" fontAlgn="base" hangingPunct="0">
        <a:lnSpc>
          <a:spcPct val="100000"/>
        </a:lnSpc>
        <a:spcBef>
          <a:spcPct val="0"/>
        </a:spcBef>
        <a:spcAft>
          <a:spcPts val="1200"/>
        </a:spcAft>
        <a:buClr>
          <a:schemeClr val="tx1"/>
        </a:buClr>
        <a:buSzPct val="65000"/>
        <a:buFont typeface="Arial" pitchFamily="34" charset="0"/>
        <a:buChar char="–"/>
        <a:defRPr sz="2000">
          <a:solidFill>
            <a:schemeClr val="tx1"/>
          </a:solidFill>
          <a:latin typeface="+mn-lt"/>
          <a:ea typeface="Lucida Sans Unicode" charset="0"/>
          <a:cs typeface="+mn-cs"/>
        </a:defRPr>
      </a:lvl2pPr>
      <a:lvl3pPr marL="804863" indent="-177800" algn="l" defTabSz="457200" rtl="0" eaLnBrk="0" fontAlgn="base" hangingPunct="0">
        <a:lnSpc>
          <a:spcPct val="100000"/>
        </a:lnSpc>
        <a:spcBef>
          <a:spcPct val="0"/>
        </a:spcBef>
        <a:spcAft>
          <a:spcPts val="1200"/>
        </a:spcAft>
        <a:buClr>
          <a:schemeClr val="tx1"/>
        </a:buClr>
        <a:buSzPct val="65000"/>
        <a:buFont typeface="Arial" pitchFamily="34" charset="0"/>
        <a:buChar char="–"/>
        <a:defRPr sz="1600">
          <a:solidFill>
            <a:schemeClr val="tx1"/>
          </a:solidFill>
          <a:latin typeface="+mn-lt"/>
          <a:ea typeface="Lucida Sans Unicode" charset="0"/>
          <a:cs typeface="+mn-cs"/>
        </a:defRPr>
      </a:lvl3pPr>
      <a:lvl4pPr marL="1087438" indent="-168275" algn="l" defTabSz="457200" rtl="0" eaLnBrk="0" fontAlgn="base" hangingPunct="0">
        <a:lnSpc>
          <a:spcPct val="100000"/>
        </a:lnSpc>
        <a:spcBef>
          <a:spcPct val="0"/>
        </a:spcBef>
        <a:spcAft>
          <a:spcPts val="1200"/>
        </a:spcAft>
        <a:buClr>
          <a:schemeClr val="tx1"/>
        </a:buClr>
        <a:buSzPct val="65000"/>
        <a:buFont typeface="Arial" pitchFamily="34" charset="0"/>
        <a:buChar char="–"/>
        <a:defRPr sz="1400">
          <a:solidFill>
            <a:schemeClr val="tx1"/>
          </a:solidFill>
          <a:latin typeface="+mn-lt"/>
          <a:ea typeface="Lucida Sans Unicode" charset="0"/>
          <a:cs typeface="+mn-cs"/>
        </a:defRPr>
      </a:lvl4pPr>
      <a:lvl5pPr marL="1316038" indent="-114300" algn="l" defTabSz="457200" rtl="0" eaLnBrk="0" fontAlgn="base" hangingPunct="0">
        <a:lnSpc>
          <a:spcPct val="100000"/>
        </a:lnSpc>
        <a:spcBef>
          <a:spcPct val="0"/>
        </a:spcBef>
        <a:spcAft>
          <a:spcPts val="1200"/>
        </a:spcAft>
        <a:buClr>
          <a:schemeClr val="tx1"/>
        </a:buClr>
        <a:buSzPct val="65000"/>
        <a:buFont typeface="Arial" pitchFamily="34" charset="0"/>
        <a:buChar char="–"/>
        <a:defRPr sz="1200">
          <a:solidFill>
            <a:schemeClr val="tx1"/>
          </a:solidFill>
          <a:latin typeface="+mn-lt"/>
          <a:ea typeface="Lucida Sans Unicode" charset="0"/>
          <a:cs typeface="+mn-cs"/>
        </a:defRPr>
      </a:lvl5pPr>
      <a:lvl6pPr marL="17732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6pPr>
      <a:lvl7pPr marL="22304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7pPr>
      <a:lvl8pPr marL="26876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8pPr>
      <a:lvl9pPr marL="3144838" indent="-114300" algn="l" defTabSz="457200" rtl="0" fontAlgn="base">
        <a:lnSpc>
          <a:spcPct val="98000"/>
        </a:lnSpc>
        <a:spcBef>
          <a:spcPct val="0"/>
        </a:spcBef>
        <a:spcAft>
          <a:spcPts val="863"/>
        </a:spcAft>
        <a:buClr>
          <a:srgbClr val="3C3C41"/>
        </a:buClr>
        <a:buSzPct val="65000"/>
        <a:buFont typeface="Arial" charset="0"/>
        <a:buChar char="~"/>
        <a:defRPr sz="1200">
          <a:solidFill>
            <a:srgbClr val="3C3C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0355"/>
            <a:ext cx="9144000" cy="566220"/>
          </a:xfrm>
          <a:prstGeom prst="rect">
            <a:avLst/>
          </a:prstGeom>
        </p:spPr>
      </p:pic>
      <p:sp>
        <p:nvSpPr>
          <p:cNvPr id="2" name="Title Placeholder 1"/>
          <p:cNvSpPr>
            <a:spLocks noGrp="1"/>
          </p:cNvSpPr>
          <p:nvPr>
            <p:ph type="title"/>
          </p:nvPr>
        </p:nvSpPr>
        <p:spPr>
          <a:xfrm>
            <a:off x="457200" y="687836"/>
            <a:ext cx="8229600" cy="868959"/>
          </a:xfrm>
          <a:prstGeom prst="rect">
            <a:avLst/>
          </a:prstGeom>
        </p:spPr>
        <p:txBody>
          <a:bodyPr vert="horz" lIns="91440" tIns="45720" rIns="91440" bIns="45720" rtlCol="0" anchor="t">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3505200" y="6564885"/>
            <a:ext cx="2133600" cy="320501"/>
          </a:xfrm>
          <a:prstGeom prst="rect">
            <a:avLst/>
          </a:prstGeom>
        </p:spPr>
        <p:txBody>
          <a:bodyPr vert="horz" lIns="91440" tIns="45720" rIns="91440" bIns="45720" rtlCol="0" anchor="ctr"/>
          <a:lstStyle>
            <a:lvl1pPr algn="ctr">
              <a:defRPr sz="1000" b="1">
                <a:solidFill>
                  <a:schemeClr val="bg1"/>
                </a:solidFill>
              </a:defRPr>
            </a:lvl1pPr>
          </a:lstStyle>
          <a:p>
            <a:fld id="{AE3AD13E-0250-4DDE-87F3-DC3D88732FA2}" type="slidenum">
              <a:rPr lang="en-GB" smtClean="0">
                <a:solidFill>
                  <a:srgbClr val="FFFFFF"/>
                </a:solidFill>
              </a:rPr>
              <a:pPr/>
              <a:t>‹#›</a:t>
            </a:fld>
            <a:endParaRPr lang="en-GB" dirty="0">
              <a:solidFill>
                <a:srgbClr val="FFFFFF"/>
              </a:solidFill>
            </a:endParaRPr>
          </a:p>
        </p:txBody>
      </p:sp>
      <p:pic>
        <p:nvPicPr>
          <p:cNvPr id="7" name="Picture 4"/>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6660233" y="5827814"/>
            <a:ext cx="2261824" cy="596700"/>
          </a:xfrm>
          <a:prstGeom prst="rect">
            <a:avLst/>
          </a:prstGeom>
          <a:noFill/>
          <a:ln w="9525">
            <a:noFill/>
            <a:miter lim="800000"/>
            <a:headEnd/>
            <a:tailEnd/>
          </a:ln>
        </p:spPr>
      </p:pic>
    </p:spTree>
    <p:extLst>
      <p:ext uri="{BB962C8B-B14F-4D97-AF65-F5344CB8AC3E}">
        <p14:creationId xmlns:p14="http://schemas.microsoft.com/office/powerpoint/2010/main" val="29877439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hf hdr="0" ftr="0" dt="0"/>
  <p:txStyles>
    <p:titleStyle>
      <a:lvl1pPr algn="l" defTabSz="914395" rtl="0" eaLnBrk="1" latinLnBrk="0" hangingPunct="1">
        <a:spcBef>
          <a:spcPct val="0"/>
        </a:spcBef>
        <a:buNone/>
        <a:defRPr sz="2800" kern="1200">
          <a:solidFill>
            <a:schemeClr val="tx1"/>
          </a:solidFill>
          <a:latin typeface="Verdana" pitchFamily="34" charset="0"/>
          <a:ea typeface="+mj-ea"/>
          <a:cs typeface="+mj-cs"/>
        </a:defRPr>
      </a:lvl1pPr>
    </p:titleStyle>
    <p:bodyStyle>
      <a:lvl1pPr marL="342898" indent="-342898" algn="l" defTabSz="914395" rtl="0" eaLnBrk="1" latinLnBrk="0" hangingPunct="1">
        <a:spcBef>
          <a:spcPct val="20000"/>
        </a:spcBef>
        <a:buClr>
          <a:schemeClr val="accent5"/>
        </a:buClr>
        <a:buFont typeface="Arial" pitchFamily="34" charset="0"/>
        <a:buChar char="•"/>
        <a:defRPr sz="2400" kern="1200">
          <a:solidFill>
            <a:schemeClr val="tx1"/>
          </a:solidFill>
          <a:latin typeface="Verdana" pitchFamily="34" charset="0"/>
          <a:ea typeface="+mn-ea"/>
          <a:cs typeface="+mn-cs"/>
        </a:defRPr>
      </a:lvl1pPr>
      <a:lvl2pPr marL="742946" indent="-285748" algn="l" defTabSz="914395" rtl="0" eaLnBrk="1" latinLnBrk="0" hangingPunct="1">
        <a:spcBef>
          <a:spcPct val="20000"/>
        </a:spcBef>
        <a:buClr>
          <a:schemeClr val="accent5"/>
        </a:buClr>
        <a:buFont typeface="Arial" pitchFamily="34" charset="0"/>
        <a:buChar char="–"/>
        <a:defRPr sz="2000" kern="1200">
          <a:solidFill>
            <a:schemeClr val="tx1"/>
          </a:solidFill>
          <a:latin typeface="Verdana" pitchFamily="34" charset="0"/>
          <a:ea typeface="+mn-ea"/>
          <a:cs typeface="+mn-cs"/>
        </a:defRPr>
      </a:lvl2pPr>
      <a:lvl3pPr marL="1142993" indent="-228598" algn="l" defTabSz="914395" rtl="0" eaLnBrk="1" latinLnBrk="0" hangingPunct="1">
        <a:spcBef>
          <a:spcPct val="20000"/>
        </a:spcBef>
        <a:buClr>
          <a:schemeClr val="accent5"/>
        </a:buClr>
        <a:buFont typeface="Arial" pitchFamily="34" charset="0"/>
        <a:buChar char="•"/>
        <a:defRPr sz="1800" kern="1200">
          <a:solidFill>
            <a:schemeClr val="tx1"/>
          </a:solidFill>
          <a:latin typeface="Verdana" pitchFamily="34" charset="0"/>
          <a:ea typeface="+mn-ea"/>
          <a:cs typeface="+mn-cs"/>
        </a:defRPr>
      </a:lvl3pPr>
      <a:lvl4pPr marL="1600191" indent="-228598" algn="l" defTabSz="914395" rtl="0" eaLnBrk="1" latinLnBrk="0" hangingPunct="1">
        <a:spcBef>
          <a:spcPct val="20000"/>
        </a:spcBef>
        <a:buClr>
          <a:schemeClr val="accent5"/>
        </a:buClr>
        <a:buFont typeface="Arial" pitchFamily="34" charset="0"/>
        <a:buChar char="–"/>
        <a:defRPr sz="1800" kern="1200">
          <a:solidFill>
            <a:schemeClr val="tx1"/>
          </a:solidFill>
          <a:latin typeface="Verdana" pitchFamily="34" charset="0"/>
          <a:ea typeface="+mn-ea"/>
          <a:cs typeface="+mn-cs"/>
        </a:defRPr>
      </a:lvl4pPr>
      <a:lvl5pPr marL="2057388" indent="-228598" algn="l" defTabSz="914395" rtl="0" eaLnBrk="1" latinLnBrk="0" hangingPunct="1">
        <a:spcBef>
          <a:spcPct val="20000"/>
        </a:spcBef>
        <a:buClr>
          <a:schemeClr val="accent5"/>
        </a:buClr>
        <a:buFont typeface="Arial" pitchFamily="34" charset="0"/>
        <a:buChar char="»"/>
        <a:defRPr sz="1800" kern="1200">
          <a:solidFill>
            <a:schemeClr val="tx1"/>
          </a:solidFill>
          <a:latin typeface="Verdana" pitchFamily="34" charset="0"/>
          <a:ea typeface="+mn-ea"/>
          <a:cs typeface="+mn-cs"/>
        </a:defRPr>
      </a:lvl5pPr>
      <a:lvl6pPr marL="2514585"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290355"/>
            <a:ext cx="9144000" cy="566220"/>
          </a:xfrm>
          <a:prstGeom prst="rect">
            <a:avLst/>
          </a:prstGeom>
        </p:spPr>
      </p:pic>
      <p:sp>
        <p:nvSpPr>
          <p:cNvPr id="2" name="Title Placeholder 1"/>
          <p:cNvSpPr>
            <a:spLocks noGrp="1"/>
          </p:cNvSpPr>
          <p:nvPr>
            <p:ph type="title"/>
          </p:nvPr>
        </p:nvSpPr>
        <p:spPr>
          <a:xfrm>
            <a:off x="457200" y="687836"/>
            <a:ext cx="8229600" cy="868959"/>
          </a:xfrm>
          <a:prstGeom prst="rect">
            <a:avLst/>
          </a:prstGeom>
        </p:spPr>
        <p:txBody>
          <a:bodyPr vert="horz" lIns="91440" tIns="45720" rIns="91440" bIns="45720" rtlCol="0" anchor="t">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3505200" y="6564885"/>
            <a:ext cx="2133600" cy="320501"/>
          </a:xfrm>
          <a:prstGeom prst="rect">
            <a:avLst/>
          </a:prstGeom>
        </p:spPr>
        <p:txBody>
          <a:bodyPr vert="horz" lIns="91440" tIns="45720" rIns="91440" bIns="45720" rtlCol="0" anchor="ctr"/>
          <a:lstStyle>
            <a:lvl1pPr algn="ctr">
              <a:defRPr sz="1000" b="1">
                <a:solidFill>
                  <a:schemeClr val="bg1"/>
                </a:solidFill>
              </a:defRPr>
            </a:lvl1pPr>
          </a:lstStyle>
          <a:p>
            <a:fld id="{AE3AD13E-0250-4DDE-87F3-DC3D88732FA2}" type="slidenum">
              <a:rPr lang="en-GB" smtClean="0">
                <a:solidFill>
                  <a:srgbClr val="FFFFFF"/>
                </a:solidFill>
              </a:rPr>
              <a:pPr/>
              <a:t>‹#›</a:t>
            </a:fld>
            <a:endParaRPr lang="en-GB" dirty="0">
              <a:solidFill>
                <a:srgbClr val="FFFFFF"/>
              </a:solidFill>
            </a:endParaRPr>
          </a:p>
        </p:txBody>
      </p:sp>
      <p:pic>
        <p:nvPicPr>
          <p:cNvPr id="7" name="Picture 4"/>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6660233" y="5827814"/>
            <a:ext cx="2261824" cy="596700"/>
          </a:xfrm>
          <a:prstGeom prst="rect">
            <a:avLst/>
          </a:prstGeom>
          <a:noFill/>
          <a:ln w="9525">
            <a:noFill/>
            <a:miter lim="800000"/>
            <a:headEnd/>
            <a:tailEnd/>
          </a:ln>
        </p:spPr>
      </p:pic>
    </p:spTree>
    <p:extLst>
      <p:ext uri="{BB962C8B-B14F-4D97-AF65-F5344CB8AC3E}">
        <p14:creationId xmlns:p14="http://schemas.microsoft.com/office/powerpoint/2010/main" val="55163078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90" r:id="rId13"/>
  </p:sldLayoutIdLst>
  <p:timing>
    <p:tnLst>
      <p:par>
        <p:cTn id="1" dur="indefinite" restart="never" nodeType="tmRoot"/>
      </p:par>
    </p:tnLst>
  </p:timing>
  <p:hf hdr="0" ftr="0" dt="0"/>
  <p:txStyles>
    <p:titleStyle>
      <a:lvl1pPr algn="l" defTabSz="914395" rtl="0" eaLnBrk="1" latinLnBrk="0" hangingPunct="1">
        <a:spcBef>
          <a:spcPct val="0"/>
        </a:spcBef>
        <a:buNone/>
        <a:defRPr sz="2800" kern="1200">
          <a:solidFill>
            <a:schemeClr val="tx1"/>
          </a:solidFill>
          <a:latin typeface="Verdana" pitchFamily="34" charset="0"/>
          <a:ea typeface="+mj-ea"/>
          <a:cs typeface="+mj-cs"/>
        </a:defRPr>
      </a:lvl1pPr>
    </p:titleStyle>
    <p:bodyStyle>
      <a:lvl1pPr marL="342898" indent="-342898" algn="l" defTabSz="914395" rtl="0" eaLnBrk="1" latinLnBrk="0" hangingPunct="1">
        <a:spcBef>
          <a:spcPct val="20000"/>
        </a:spcBef>
        <a:buClr>
          <a:schemeClr val="accent5"/>
        </a:buClr>
        <a:buFont typeface="Arial" pitchFamily="34" charset="0"/>
        <a:buChar char="•"/>
        <a:defRPr sz="2400" kern="1200">
          <a:solidFill>
            <a:schemeClr val="tx1"/>
          </a:solidFill>
          <a:latin typeface="Verdana" pitchFamily="34" charset="0"/>
          <a:ea typeface="+mn-ea"/>
          <a:cs typeface="+mn-cs"/>
        </a:defRPr>
      </a:lvl1pPr>
      <a:lvl2pPr marL="742946" indent="-285748" algn="l" defTabSz="914395" rtl="0" eaLnBrk="1" latinLnBrk="0" hangingPunct="1">
        <a:spcBef>
          <a:spcPct val="20000"/>
        </a:spcBef>
        <a:buClr>
          <a:schemeClr val="accent5"/>
        </a:buClr>
        <a:buFont typeface="Arial" pitchFamily="34" charset="0"/>
        <a:buChar char="–"/>
        <a:defRPr sz="2000" kern="1200">
          <a:solidFill>
            <a:schemeClr val="tx1"/>
          </a:solidFill>
          <a:latin typeface="Verdana" pitchFamily="34" charset="0"/>
          <a:ea typeface="+mn-ea"/>
          <a:cs typeface="+mn-cs"/>
        </a:defRPr>
      </a:lvl2pPr>
      <a:lvl3pPr marL="1142993" indent="-228598" algn="l" defTabSz="914395" rtl="0" eaLnBrk="1" latinLnBrk="0" hangingPunct="1">
        <a:spcBef>
          <a:spcPct val="20000"/>
        </a:spcBef>
        <a:buClr>
          <a:schemeClr val="accent5"/>
        </a:buClr>
        <a:buFont typeface="Arial" pitchFamily="34" charset="0"/>
        <a:buChar char="•"/>
        <a:defRPr sz="1800" kern="1200">
          <a:solidFill>
            <a:schemeClr val="tx1"/>
          </a:solidFill>
          <a:latin typeface="Verdana" pitchFamily="34" charset="0"/>
          <a:ea typeface="+mn-ea"/>
          <a:cs typeface="+mn-cs"/>
        </a:defRPr>
      </a:lvl3pPr>
      <a:lvl4pPr marL="1600191" indent="-228598" algn="l" defTabSz="914395" rtl="0" eaLnBrk="1" latinLnBrk="0" hangingPunct="1">
        <a:spcBef>
          <a:spcPct val="20000"/>
        </a:spcBef>
        <a:buClr>
          <a:schemeClr val="accent5"/>
        </a:buClr>
        <a:buFont typeface="Arial" pitchFamily="34" charset="0"/>
        <a:buChar char="–"/>
        <a:defRPr sz="1800" kern="1200">
          <a:solidFill>
            <a:schemeClr val="tx1"/>
          </a:solidFill>
          <a:latin typeface="Verdana" pitchFamily="34" charset="0"/>
          <a:ea typeface="+mn-ea"/>
          <a:cs typeface="+mn-cs"/>
        </a:defRPr>
      </a:lvl4pPr>
      <a:lvl5pPr marL="2057388" indent="-228598" algn="l" defTabSz="914395" rtl="0" eaLnBrk="1" latinLnBrk="0" hangingPunct="1">
        <a:spcBef>
          <a:spcPct val="20000"/>
        </a:spcBef>
        <a:buClr>
          <a:schemeClr val="accent5"/>
        </a:buClr>
        <a:buFont typeface="Arial" pitchFamily="34" charset="0"/>
        <a:buChar char="»"/>
        <a:defRPr sz="1800" kern="1200">
          <a:solidFill>
            <a:schemeClr val="tx1"/>
          </a:solidFill>
          <a:latin typeface="Verdana" pitchFamily="34" charset="0"/>
          <a:ea typeface="+mn-ea"/>
          <a:cs typeface="+mn-cs"/>
        </a:defRPr>
      </a:lvl5pPr>
      <a:lvl6pPr marL="2514585"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6290353"/>
            <a:ext cx="9144000" cy="566220"/>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40352" y="194075"/>
            <a:ext cx="1149864" cy="338977"/>
          </a:xfrm>
          <a:prstGeom prst="rect">
            <a:avLst/>
          </a:prstGeom>
        </p:spPr>
      </p:pic>
      <p:sp>
        <p:nvSpPr>
          <p:cNvPr id="2" name="Title Placeholder 1"/>
          <p:cNvSpPr>
            <a:spLocks noGrp="1"/>
          </p:cNvSpPr>
          <p:nvPr>
            <p:ph type="title"/>
          </p:nvPr>
        </p:nvSpPr>
        <p:spPr>
          <a:xfrm>
            <a:off x="251521" y="182191"/>
            <a:ext cx="8241231" cy="648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3505200" y="6417721"/>
            <a:ext cx="2133600" cy="320501"/>
          </a:xfrm>
          <a:prstGeom prst="rect">
            <a:avLst/>
          </a:prstGeom>
        </p:spPr>
        <p:txBody>
          <a:bodyPr vert="horz" lIns="91440" tIns="45720" rIns="91440" bIns="45720" rtlCol="0" anchor="ctr"/>
          <a:lstStyle>
            <a:lvl1pPr algn="ctr">
              <a:defRPr sz="923" b="1">
                <a:solidFill>
                  <a:schemeClr val="bg1"/>
                </a:solidFill>
              </a:defRPr>
            </a:lvl1pPr>
          </a:lstStyle>
          <a:p>
            <a:fld id="{AE3AD13E-0250-4DDE-87F3-DC3D88732FA2}" type="slidenum">
              <a:rPr lang="en-GB" smtClean="0">
                <a:solidFill>
                  <a:srgbClr val="FFFFFF"/>
                </a:solidFill>
              </a:rPr>
              <a:pPr/>
              <a:t>‹#›</a:t>
            </a:fld>
            <a:endParaRPr lang="en-GB" dirty="0">
              <a:solidFill>
                <a:srgbClr val="FFFFFF"/>
              </a:solidFill>
            </a:endParaRPr>
          </a:p>
        </p:txBody>
      </p:sp>
      <p:sp>
        <p:nvSpPr>
          <p:cNvPr id="7" name="TextBox 6"/>
          <p:cNvSpPr txBox="1"/>
          <p:nvPr/>
        </p:nvSpPr>
        <p:spPr>
          <a:xfrm>
            <a:off x="3023828" y="6632894"/>
            <a:ext cx="2988332" cy="2485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15" b="1" dirty="0" smtClean="0">
                <a:solidFill>
                  <a:srgbClr val="B4D5F0"/>
                </a:solidFill>
              </a:rPr>
              <a:t>INTERNAL COMPANY CONFIDENTIAL</a:t>
            </a:r>
            <a:endParaRPr lang="en-GB" sz="1015" b="1" dirty="0">
              <a:solidFill>
                <a:srgbClr val="B4D5F0"/>
              </a:solidFill>
            </a:endParaRPr>
          </a:p>
        </p:txBody>
      </p:sp>
    </p:spTree>
    <p:extLst>
      <p:ext uri="{BB962C8B-B14F-4D97-AF65-F5344CB8AC3E}">
        <p14:creationId xmlns:p14="http://schemas.microsoft.com/office/powerpoint/2010/main" val="267073170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hdr="0" ftr="0" dt="0"/>
  <p:txStyles>
    <p:titleStyle>
      <a:lvl1pPr algn="l" defTabSz="844083" rtl="0" eaLnBrk="1" latinLnBrk="0" hangingPunct="1">
        <a:spcBef>
          <a:spcPct val="0"/>
        </a:spcBef>
        <a:buNone/>
        <a:defRPr sz="2954" b="1" kern="1200">
          <a:solidFill>
            <a:schemeClr val="tx2"/>
          </a:solidFill>
          <a:latin typeface="+mj-lt"/>
          <a:ea typeface="+mj-ea"/>
          <a:cs typeface="+mj-cs"/>
        </a:defRPr>
      </a:lvl1pPr>
    </p:titleStyle>
    <p:bodyStyle>
      <a:lvl1pPr marL="316531" indent="-316531" algn="l" defTabSz="844083" rtl="0" eaLnBrk="1" latinLnBrk="0" hangingPunct="1">
        <a:spcBef>
          <a:spcPct val="20000"/>
        </a:spcBef>
        <a:buClr>
          <a:schemeClr val="accent5"/>
        </a:buClr>
        <a:buFont typeface="Arial" pitchFamily="34" charset="0"/>
        <a:buChar char="•"/>
        <a:defRPr sz="1846" kern="1200">
          <a:solidFill>
            <a:schemeClr val="tx1"/>
          </a:solidFill>
          <a:latin typeface="+mj-lt"/>
          <a:ea typeface="+mn-ea"/>
          <a:cs typeface="+mn-cs"/>
        </a:defRPr>
      </a:lvl1pPr>
      <a:lvl2pPr marL="685817" indent="-263776" algn="l" defTabSz="844083" rtl="0" eaLnBrk="1" latinLnBrk="0" hangingPunct="1">
        <a:spcBef>
          <a:spcPct val="20000"/>
        </a:spcBef>
        <a:buClr>
          <a:schemeClr val="accent5"/>
        </a:buClr>
        <a:buFont typeface="Arial" pitchFamily="34" charset="0"/>
        <a:buChar char="–"/>
        <a:defRPr sz="1662" kern="1200">
          <a:solidFill>
            <a:schemeClr val="tx1"/>
          </a:solidFill>
          <a:latin typeface="+mj-lt"/>
          <a:ea typeface="+mn-ea"/>
          <a:cs typeface="+mn-cs"/>
        </a:defRPr>
      </a:lvl2pPr>
      <a:lvl3pPr marL="1055103" indent="-211021" algn="l" defTabSz="844083" rtl="0" eaLnBrk="1" latinLnBrk="0" hangingPunct="1">
        <a:spcBef>
          <a:spcPct val="20000"/>
        </a:spcBef>
        <a:buClr>
          <a:schemeClr val="accent5"/>
        </a:buClr>
        <a:buFont typeface="Arial" pitchFamily="34" charset="0"/>
        <a:buChar char="•"/>
        <a:defRPr sz="1477" kern="1200">
          <a:solidFill>
            <a:schemeClr val="tx1"/>
          </a:solidFill>
          <a:latin typeface="+mj-lt"/>
          <a:ea typeface="+mn-ea"/>
          <a:cs typeface="+mn-cs"/>
        </a:defRPr>
      </a:lvl3pPr>
      <a:lvl4pPr marL="1477145" indent="-211021" algn="l" defTabSz="844083" rtl="0" eaLnBrk="1" latinLnBrk="0" hangingPunct="1">
        <a:spcBef>
          <a:spcPct val="20000"/>
        </a:spcBef>
        <a:buClr>
          <a:schemeClr val="accent5"/>
        </a:buClr>
        <a:buFont typeface="Arial" pitchFamily="34" charset="0"/>
        <a:buChar char="–"/>
        <a:defRPr sz="1477" kern="1200">
          <a:solidFill>
            <a:schemeClr val="tx1"/>
          </a:solidFill>
          <a:latin typeface="+mj-lt"/>
          <a:ea typeface="+mn-ea"/>
          <a:cs typeface="+mn-cs"/>
        </a:defRPr>
      </a:lvl4pPr>
      <a:lvl5pPr marL="1899186" indent="-211021" algn="l" defTabSz="844083" rtl="0" eaLnBrk="1" latinLnBrk="0" hangingPunct="1">
        <a:spcBef>
          <a:spcPct val="20000"/>
        </a:spcBef>
        <a:buClr>
          <a:schemeClr val="accent5"/>
        </a:buClr>
        <a:buFont typeface="Arial" pitchFamily="34" charset="0"/>
        <a:buChar char="»"/>
        <a:defRPr sz="1477" kern="1200">
          <a:solidFill>
            <a:schemeClr val="tx1"/>
          </a:solidFill>
          <a:latin typeface="+mj-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4921892"/>
            <a:ext cx="9144000" cy="1936108"/>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44905" y="1484785"/>
            <a:ext cx="3262136" cy="959315"/>
          </a:xfrm>
          <a:prstGeom prst="rect">
            <a:avLst/>
          </a:prstGeom>
        </p:spPr>
      </p:pic>
      <p:sp>
        <p:nvSpPr>
          <p:cNvPr id="12" name="TextBox 11"/>
          <p:cNvSpPr txBox="1"/>
          <p:nvPr userDrawn="1"/>
        </p:nvSpPr>
        <p:spPr>
          <a:xfrm>
            <a:off x="3059834" y="6536383"/>
            <a:ext cx="3096344" cy="2628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8" b="1" dirty="0" smtClean="0">
                <a:solidFill>
                  <a:srgbClr val="B4D5F0"/>
                </a:solidFill>
              </a:rPr>
              <a:t>INTERNAL COMPANY CONFIDENTIAL</a:t>
            </a:r>
            <a:endParaRPr lang="en-GB" sz="1108" b="1" dirty="0">
              <a:solidFill>
                <a:srgbClr val="B4D5F0"/>
              </a:solidFill>
            </a:endParaRPr>
          </a:p>
        </p:txBody>
      </p:sp>
    </p:spTree>
    <p:extLst>
      <p:ext uri="{BB962C8B-B14F-4D97-AF65-F5344CB8AC3E}">
        <p14:creationId xmlns:p14="http://schemas.microsoft.com/office/powerpoint/2010/main" val="223437380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txStyles>
    <p:titleStyle>
      <a:lvl1pPr algn="ctr" defTabSz="844083"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hyperlink" Target="http://tools.ietf.org/html/rfc6749" TargetMode="Externa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710" y="2132856"/>
            <a:ext cx="6118448" cy="1102519"/>
          </a:xfrm>
        </p:spPr>
        <p:txBody>
          <a:bodyPr/>
          <a:lstStyle/>
          <a:p>
            <a:r>
              <a:rPr lang="en-GB" dirty="0" smtClean="0"/>
              <a:t>Secure Mobile Development </a:t>
            </a:r>
            <a:br>
              <a:rPr lang="en-GB" dirty="0" smtClean="0"/>
            </a:br>
            <a:r>
              <a:rPr lang="en-GB" dirty="0" smtClean="0"/>
              <a:t>with NetIQ Access Manager</a:t>
            </a:r>
            <a:endParaRPr lang="en-GB" dirty="0"/>
          </a:p>
        </p:txBody>
      </p:sp>
      <p:sp>
        <p:nvSpPr>
          <p:cNvPr id="6" name="Date Placeholder 5"/>
          <p:cNvSpPr>
            <a:spLocks noGrp="1"/>
          </p:cNvSpPr>
          <p:nvPr>
            <p:ph type="dt" sz="half" idx="10"/>
          </p:nvPr>
        </p:nvSpPr>
        <p:spPr/>
        <p:txBody>
          <a:bodyPr/>
          <a:lstStyle/>
          <a:p>
            <a:r>
              <a:rPr lang="en-GB" dirty="0" smtClean="0">
                <a:solidFill>
                  <a:srgbClr val="B4D5F0"/>
                </a:solidFill>
              </a:rPr>
              <a:t>April 2016</a:t>
            </a:r>
            <a:endParaRPr lang="en-GB" dirty="0">
              <a:solidFill>
                <a:srgbClr val="B4D5F0"/>
              </a:solidFill>
            </a:endParaRPr>
          </a:p>
        </p:txBody>
      </p:sp>
    </p:spTree>
    <p:extLst>
      <p:ext uri="{BB962C8B-B14F-4D97-AF65-F5344CB8AC3E}">
        <p14:creationId xmlns:p14="http://schemas.microsoft.com/office/powerpoint/2010/main" val="2685541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spcAft>
                <a:spcPts val="1108"/>
              </a:spcAft>
            </a:pPr>
            <a:r>
              <a:rPr lang="en-US" dirty="0" smtClean="0"/>
              <a:t>Library </a:t>
            </a:r>
            <a:r>
              <a:rPr lang="en-US" dirty="0"/>
              <a:t>in </a:t>
            </a:r>
            <a:r>
              <a:rPr lang="en-US" dirty="0" smtClean="0"/>
              <a:t>Objective-C</a:t>
            </a:r>
            <a:endParaRPr lang="en-US" dirty="0"/>
          </a:p>
          <a:p>
            <a:pPr>
              <a:spcAft>
                <a:spcPts val="1108"/>
              </a:spcAft>
            </a:pPr>
            <a:r>
              <a:rPr lang="en-US" dirty="0"/>
              <a:t>Simple APIs with drop-in solution </a:t>
            </a:r>
            <a:endParaRPr lang="en-US" dirty="0" smtClean="0"/>
          </a:p>
          <a:p>
            <a:pPr lvl="1">
              <a:spcAft>
                <a:spcPts val="1108"/>
              </a:spcAft>
            </a:pPr>
            <a:r>
              <a:rPr lang="en-US" dirty="0" smtClean="0"/>
              <a:t>no </a:t>
            </a:r>
            <a:r>
              <a:rPr lang="en-US" dirty="0"/>
              <a:t>source code needed to be included in developer </a:t>
            </a:r>
            <a:r>
              <a:rPr lang="en-US" dirty="0" smtClean="0"/>
              <a:t>project</a:t>
            </a:r>
            <a:endParaRPr lang="en-US" dirty="0"/>
          </a:p>
          <a:p>
            <a:pPr>
              <a:spcAft>
                <a:spcPts val="1108"/>
              </a:spcAft>
            </a:pPr>
            <a:r>
              <a:rPr lang="en-US" dirty="0" smtClean="0"/>
              <a:t>Supported Platforms – iOS 8+</a:t>
            </a:r>
            <a:endParaRPr lang="en-US" dirty="0"/>
          </a:p>
          <a:p>
            <a:pPr>
              <a:spcAft>
                <a:spcPts val="1108"/>
              </a:spcAft>
            </a:pPr>
            <a:r>
              <a:rPr lang="en-US" dirty="0"/>
              <a:t>Achieve 1-prompt SSO to OAuth resources</a:t>
            </a:r>
          </a:p>
          <a:p>
            <a:pPr>
              <a:spcAft>
                <a:spcPts val="1108"/>
              </a:spcAft>
            </a:pPr>
            <a:r>
              <a:rPr lang="en-US" dirty="0" err="1" smtClean="0"/>
              <a:t>TestApp</a:t>
            </a:r>
            <a:r>
              <a:rPr lang="en-US" dirty="0" smtClean="0"/>
              <a:t> </a:t>
            </a:r>
            <a:r>
              <a:rPr lang="en-US" dirty="0"/>
              <a:t>to test </a:t>
            </a:r>
            <a:r>
              <a:rPr lang="en-US" dirty="0" smtClean="0"/>
              <a:t>SDK</a:t>
            </a:r>
          </a:p>
          <a:p>
            <a:pPr>
              <a:spcAft>
                <a:spcPts val="1108"/>
              </a:spcAft>
            </a:pPr>
            <a:r>
              <a:rPr lang="en-US" dirty="0"/>
              <a:t>Sensitive data such as Access, Refresh Tokens are securely stored in device </a:t>
            </a:r>
            <a:r>
              <a:rPr lang="en-US" dirty="0" smtClean="0"/>
              <a:t>Keychain</a:t>
            </a:r>
            <a:endParaRPr lang="en-US" dirty="0"/>
          </a:p>
          <a:p>
            <a:pPr>
              <a:spcAft>
                <a:spcPts val="1108"/>
              </a:spcAft>
            </a:pPr>
            <a:endParaRPr lang="en-US" dirty="0"/>
          </a:p>
        </p:txBody>
      </p:sp>
      <p:sp>
        <p:nvSpPr>
          <p:cNvPr id="4" name="Slide Number Placeholder 3"/>
          <p:cNvSpPr>
            <a:spLocks noGrp="1"/>
          </p:cNvSpPr>
          <p:nvPr>
            <p:ph type="sldNum" sz="quarter" idx="12"/>
          </p:nvPr>
        </p:nvSpPr>
        <p:spPr/>
        <p:txBody>
          <a:bodyPr/>
          <a:lstStyle/>
          <a:p>
            <a:fld id="{113F26FE-13B5-4B70-836B-2E5ACD941E91}" type="slidenum">
              <a:rPr lang="en-GB"/>
              <a:pPr/>
              <a:t>10</a:t>
            </a:fld>
            <a:endParaRPr lang="en-GB"/>
          </a:p>
        </p:txBody>
      </p:sp>
      <p:sp>
        <p:nvSpPr>
          <p:cNvPr id="2" name="Title 1"/>
          <p:cNvSpPr>
            <a:spLocks noGrp="1"/>
          </p:cNvSpPr>
          <p:nvPr>
            <p:ph type="title"/>
          </p:nvPr>
        </p:nvSpPr>
        <p:spPr>
          <a:xfrm>
            <a:off x="457200" y="304800"/>
            <a:ext cx="8229600" cy="868959"/>
          </a:xfrm>
        </p:spPr>
        <p:txBody>
          <a:bodyPr/>
          <a:lstStyle/>
          <a:p>
            <a:r>
              <a:rPr lang="en-US" dirty="0" smtClean="0"/>
              <a:t>SDK for native iOS Apps</a:t>
            </a:r>
            <a:endParaRPr lang="en-US" dirty="0"/>
          </a:p>
        </p:txBody>
      </p:sp>
    </p:spTree>
    <p:extLst>
      <p:ext uri="{BB962C8B-B14F-4D97-AF65-F5344CB8AC3E}">
        <p14:creationId xmlns:p14="http://schemas.microsoft.com/office/powerpoint/2010/main" val="201722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669727" y="178594"/>
            <a:ext cx="7804547" cy="878423"/>
          </a:xfrm>
          <a:prstGeom prst="rect">
            <a:avLst/>
          </a:prstGeom>
        </p:spPr>
        <p:txBody>
          <a:bodyPr/>
          <a:lstStyle>
            <a:lvl1pPr>
              <a:defRPr sz="3100"/>
            </a:lvl1pPr>
          </a:lstStyle>
          <a:p>
            <a:r>
              <a:t>iOS SDK</a:t>
            </a:r>
          </a:p>
        </p:txBody>
      </p:sp>
      <p:sp>
        <p:nvSpPr>
          <p:cNvPr id="132" name="Shape 132"/>
          <p:cNvSpPr>
            <a:spLocks noGrp="1"/>
          </p:cNvSpPr>
          <p:nvPr>
            <p:ph type="body" idx="1"/>
          </p:nvPr>
        </p:nvSpPr>
        <p:spPr>
          <a:xfrm>
            <a:off x="669727" y="1073481"/>
            <a:ext cx="7804547" cy="5168371"/>
          </a:xfrm>
          <a:prstGeom prst="rect">
            <a:avLst/>
          </a:prstGeom>
        </p:spPr>
        <p:txBody>
          <a:bodyPr>
            <a:normAutofit fontScale="77500" lnSpcReduction="20000"/>
          </a:bodyPr>
          <a:lstStyle/>
          <a:p>
            <a:pPr marL="275024" indent="-275024" defTabSz="361460">
              <a:spcBef>
                <a:spcPts val="2531"/>
              </a:spcBef>
              <a:defRPr sz="2376"/>
            </a:pPr>
            <a:r>
              <a:rPr dirty="0"/>
              <a:t>SDK available as iOS Framework </a:t>
            </a:r>
            <a:endParaRPr lang="en-US" dirty="0" smtClean="0"/>
          </a:p>
          <a:p>
            <a:pPr marL="675072" lvl="1" indent="-275024" defTabSz="361460">
              <a:spcBef>
                <a:spcPts val="2531"/>
              </a:spcBef>
              <a:defRPr sz="2376"/>
            </a:pPr>
            <a:r>
              <a:rPr lang="en-US" dirty="0" smtClean="0"/>
              <a:t>T</a:t>
            </a:r>
            <a:r>
              <a:rPr dirty="0" smtClean="0"/>
              <a:t>o </a:t>
            </a:r>
            <a:r>
              <a:rPr dirty="0"/>
              <a:t>be dropped in </a:t>
            </a:r>
            <a:r>
              <a:rPr dirty="0" err="1"/>
              <a:t>Xcode</a:t>
            </a:r>
            <a:r>
              <a:rPr dirty="0"/>
              <a:t> </a:t>
            </a:r>
            <a:r>
              <a:rPr dirty="0" smtClean="0"/>
              <a:t>project</a:t>
            </a:r>
            <a:endParaRPr lang="en-US" dirty="0" smtClean="0"/>
          </a:p>
          <a:p>
            <a:pPr marL="675072" lvl="1" indent="-275024" defTabSz="361460">
              <a:spcBef>
                <a:spcPts val="2531"/>
              </a:spcBef>
              <a:defRPr sz="2376"/>
            </a:pPr>
            <a:r>
              <a:rPr dirty="0" smtClean="0"/>
              <a:t>Add </a:t>
            </a:r>
            <a:r>
              <a:rPr dirty="0" err="1"/>
              <a:t>NMAAuthLib.framework</a:t>
            </a:r>
            <a:r>
              <a:rPr dirty="0"/>
              <a:t> file in appropriate build Target to the Embedded Binaries section</a:t>
            </a:r>
          </a:p>
          <a:p>
            <a:pPr marL="675072" lvl="1" indent="-275024" defTabSz="361460">
              <a:spcBef>
                <a:spcPts val="2531"/>
              </a:spcBef>
              <a:defRPr sz="2376"/>
            </a:pPr>
            <a:r>
              <a:rPr dirty="0"/>
              <a:t>Two separate deliverables, one for simulator &amp; other for the device </a:t>
            </a:r>
          </a:p>
          <a:p>
            <a:pPr marL="275024" indent="-275024" defTabSz="361460">
              <a:spcBef>
                <a:spcPts val="2531"/>
              </a:spcBef>
              <a:defRPr sz="2376"/>
            </a:pPr>
            <a:r>
              <a:rPr dirty="0"/>
              <a:t>Implements the [native application profile] of OAuth spec </a:t>
            </a:r>
            <a:r>
              <a:rPr u="sng" dirty="0">
                <a:hlinkClick r:id="rId2"/>
              </a:rPr>
              <a:t>http://tools.ietf.org/html/rfc6749</a:t>
            </a:r>
          </a:p>
          <a:p>
            <a:pPr marL="275024" indent="-275024" defTabSz="361460">
              <a:spcBef>
                <a:spcPts val="2531"/>
              </a:spcBef>
              <a:defRPr sz="2376"/>
            </a:pPr>
            <a:r>
              <a:rPr dirty="0"/>
              <a:t>All </a:t>
            </a:r>
            <a:r>
              <a:rPr dirty="0" smtClean="0"/>
              <a:t>comm</a:t>
            </a:r>
            <a:r>
              <a:rPr lang="en-US" dirty="0" smtClean="0"/>
              <a:t>unication</a:t>
            </a:r>
            <a:r>
              <a:rPr dirty="0" smtClean="0"/>
              <a:t>s</a:t>
            </a:r>
            <a:r>
              <a:rPr lang="en-US" dirty="0" smtClean="0"/>
              <a:t> are over</a:t>
            </a:r>
            <a:r>
              <a:rPr dirty="0" smtClean="0"/>
              <a:t> </a:t>
            </a:r>
            <a:r>
              <a:rPr dirty="0"/>
              <a:t>HTTPS</a:t>
            </a:r>
          </a:p>
          <a:p>
            <a:pPr marL="275024" indent="-275024" defTabSz="361460">
              <a:spcBef>
                <a:spcPts val="2531"/>
              </a:spcBef>
              <a:defRPr sz="2376"/>
            </a:pPr>
            <a:r>
              <a:rPr dirty="0"/>
              <a:t>Handles Multiple Accounts</a:t>
            </a:r>
          </a:p>
          <a:p>
            <a:pPr marL="275024" indent="-275024" defTabSz="361460">
              <a:spcBef>
                <a:spcPts val="2531"/>
              </a:spcBef>
              <a:defRPr sz="2376"/>
            </a:pPr>
            <a:r>
              <a:rPr dirty="0"/>
              <a:t>Special Redirect URI for Embedded browser </a:t>
            </a:r>
            <a:br>
              <a:rPr dirty="0"/>
            </a:br>
            <a:r>
              <a:rPr dirty="0" smtClean="0"/>
              <a:t>urn:ietf:wg:oauth:2.0:oob</a:t>
            </a:r>
            <a:endParaRPr dirty="0"/>
          </a:p>
        </p:txBody>
      </p:sp>
    </p:spTree>
    <p:extLst>
      <p:ext uri="{BB962C8B-B14F-4D97-AF65-F5344CB8AC3E}">
        <p14:creationId xmlns:p14="http://schemas.microsoft.com/office/powerpoint/2010/main" val="22657237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Screen Shot 2015-11-18 at 11.12.14 PM.png"/>
          <p:cNvPicPr>
            <a:picLocks noChangeAspect="1"/>
          </p:cNvPicPr>
          <p:nvPr/>
        </p:nvPicPr>
        <p:blipFill>
          <a:blip r:embed="rId2">
            <a:extLst/>
          </a:blip>
          <a:stretch>
            <a:fillRect/>
          </a:stretch>
        </p:blipFill>
        <p:spPr>
          <a:xfrm>
            <a:off x="152400" y="313734"/>
            <a:ext cx="8806362" cy="5485827"/>
          </a:xfrm>
          <a:prstGeom prst="rect">
            <a:avLst/>
          </a:prstGeom>
          <a:ln w="12700">
            <a:miter lim="400000"/>
          </a:ln>
        </p:spPr>
      </p:pic>
      <p:sp>
        <p:nvSpPr>
          <p:cNvPr id="135" name="Shape 135"/>
          <p:cNvSpPr/>
          <p:nvPr/>
        </p:nvSpPr>
        <p:spPr>
          <a:xfrm>
            <a:off x="351590" y="4953000"/>
            <a:ext cx="1282562" cy="222197"/>
          </a:xfrm>
          <a:prstGeom prst="ellipse">
            <a:avLst/>
          </a:prstGeom>
          <a:ln w="25400">
            <a:solidFill>
              <a:srgbClr val="FF2600"/>
            </a:solidFill>
            <a:miter lim="400000"/>
          </a:ln>
        </p:spPr>
        <p:txBody>
          <a:bodyPr lIns="35719" tIns="35719" rIns="35719" bIns="35719" anchor="ctr"/>
          <a:lstStyle/>
          <a:p>
            <a:pPr>
              <a:defRPr sz="2600"/>
            </a:pPr>
            <a:endParaRPr sz="1828"/>
          </a:p>
        </p:txBody>
      </p:sp>
      <p:sp>
        <p:nvSpPr>
          <p:cNvPr id="136" name="Shape 136"/>
          <p:cNvSpPr/>
          <p:nvPr/>
        </p:nvSpPr>
        <p:spPr>
          <a:xfrm>
            <a:off x="3505200" y="2743200"/>
            <a:ext cx="1282562" cy="222197"/>
          </a:xfrm>
          <a:prstGeom prst="ellipse">
            <a:avLst/>
          </a:prstGeom>
          <a:ln w="25400">
            <a:solidFill>
              <a:srgbClr val="FF2600"/>
            </a:solidFill>
            <a:miter lim="400000"/>
          </a:ln>
        </p:spPr>
        <p:txBody>
          <a:bodyPr lIns="35719" tIns="35719" rIns="35719" bIns="35719" anchor="ctr"/>
          <a:lstStyle/>
          <a:p>
            <a:pPr>
              <a:defRPr sz="2600"/>
            </a:pPr>
            <a:endParaRPr sz="1828"/>
          </a:p>
        </p:txBody>
      </p:sp>
      <p:sp>
        <p:nvSpPr>
          <p:cNvPr id="137" name="Shape 137"/>
          <p:cNvSpPr/>
          <p:nvPr/>
        </p:nvSpPr>
        <p:spPr>
          <a:xfrm flipH="1">
            <a:off x="1634152" y="4748123"/>
            <a:ext cx="796662" cy="204877"/>
          </a:xfrm>
          <a:prstGeom prst="line">
            <a:avLst/>
          </a:prstGeom>
          <a:ln w="25400">
            <a:solidFill>
              <a:srgbClr val="FF2600"/>
            </a:solidFill>
            <a:miter lim="400000"/>
            <a:tailEnd type="triangle"/>
          </a:ln>
        </p:spPr>
        <p:txBody>
          <a:bodyPr lIns="35719" tIns="35719" rIns="35719" bIns="35719" anchor="ctr"/>
          <a:lstStyle/>
          <a:p>
            <a:pPr>
              <a:defRPr sz="2600"/>
            </a:pPr>
            <a:endParaRPr sz="1828"/>
          </a:p>
        </p:txBody>
      </p:sp>
      <p:sp>
        <p:nvSpPr>
          <p:cNvPr id="138" name="Shape 138"/>
          <p:cNvSpPr/>
          <p:nvPr/>
        </p:nvSpPr>
        <p:spPr>
          <a:xfrm flipV="1">
            <a:off x="3048000" y="2965397"/>
            <a:ext cx="633170" cy="227056"/>
          </a:xfrm>
          <a:prstGeom prst="line">
            <a:avLst/>
          </a:prstGeom>
          <a:ln w="25400">
            <a:solidFill>
              <a:srgbClr val="FF2600"/>
            </a:solidFill>
            <a:miter lim="400000"/>
            <a:tailEnd type="triangle"/>
          </a:ln>
        </p:spPr>
        <p:txBody>
          <a:bodyPr lIns="35719" tIns="35719" rIns="35719" bIns="35719" anchor="ctr"/>
          <a:lstStyle/>
          <a:p>
            <a:pPr>
              <a:defRPr sz="2600"/>
            </a:pPr>
            <a:endParaRPr sz="1828"/>
          </a:p>
        </p:txBody>
      </p:sp>
    </p:spTree>
    <p:extLst>
      <p:ext uri="{BB962C8B-B14F-4D97-AF65-F5344CB8AC3E}">
        <p14:creationId xmlns:p14="http://schemas.microsoft.com/office/powerpoint/2010/main" val="13987264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0800000" flipV="1">
            <a:off x="6438191" y="685801"/>
            <a:ext cx="2172407" cy="1524000"/>
          </a:xfrm>
        </p:spPr>
        <p:txBody>
          <a:bodyPr/>
          <a:lstStyle/>
          <a:p>
            <a:r>
              <a:rPr lang="en-US" dirty="0" smtClean="0"/>
              <a:t>SDK – Sequence of actions</a:t>
            </a:r>
            <a:endParaRPr lang="en-US" dirty="0"/>
          </a:p>
        </p:txBody>
      </p:sp>
      <p:sp>
        <p:nvSpPr>
          <p:cNvPr id="2" name="Slide Number Placeholder 1"/>
          <p:cNvSpPr>
            <a:spLocks noGrp="1"/>
          </p:cNvSpPr>
          <p:nvPr>
            <p:ph type="sldNum" sz="quarter" idx="12"/>
          </p:nvPr>
        </p:nvSpPr>
        <p:spPr/>
        <p:txBody>
          <a:bodyPr/>
          <a:lstStyle/>
          <a:p>
            <a:fld id="{AE3AD13E-0250-4DDE-87F3-DC3D88732FA2}" type="slidenum">
              <a:rPr lang="en-GB" smtClean="0">
                <a:solidFill>
                  <a:srgbClr val="FFFFFF"/>
                </a:solidFill>
              </a:rPr>
              <a:pPr/>
              <a:t>13</a:t>
            </a:fld>
            <a:endParaRPr lang="en-GB">
              <a:solidFill>
                <a:srgbClr val="FFFFFF"/>
              </a:solidFill>
            </a:endParaRPr>
          </a:p>
        </p:txBody>
      </p:sp>
      <p:pic>
        <p:nvPicPr>
          <p:cNvPr id="3" name="sdk_flows.pdf"/>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660"/>
                    </a14:imgEffect>
                    <a14:imgEffect>
                      <a14:saturation sat="262000"/>
                    </a14:imgEffect>
                  </a14:imgLayer>
                </a14:imgProps>
              </a:ext>
            </a:extLst>
          </a:blip>
          <a:srcRect l="9241" t="10083" r="7351" b="14487"/>
          <a:stretch/>
        </p:blipFill>
        <p:spPr>
          <a:xfrm>
            <a:off x="304800" y="52467"/>
            <a:ext cx="6122507" cy="6512418"/>
          </a:xfrm>
          <a:prstGeom prst="rect">
            <a:avLst/>
          </a:prstGeom>
          <a:ln w="12700">
            <a:miter lim="400000"/>
          </a:ln>
        </p:spPr>
      </p:pic>
    </p:spTree>
    <p:extLst>
      <p:ext uri="{BB962C8B-B14F-4D97-AF65-F5344CB8AC3E}">
        <p14:creationId xmlns:p14="http://schemas.microsoft.com/office/powerpoint/2010/main" val="304087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669727" y="178594"/>
            <a:ext cx="7804547" cy="736944"/>
          </a:xfrm>
          <a:prstGeom prst="rect">
            <a:avLst/>
          </a:prstGeom>
        </p:spPr>
        <p:txBody>
          <a:bodyPr/>
          <a:lstStyle>
            <a:lvl1pPr>
              <a:defRPr sz="3100"/>
            </a:lvl1pPr>
          </a:lstStyle>
          <a:p>
            <a:r>
              <a:t>OAuth Configuration</a:t>
            </a:r>
          </a:p>
        </p:txBody>
      </p:sp>
      <p:sp>
        <p:nvSpPr>
          <p:cNvPr id="142" name="Shape 142"/>
          <p:cNvSpPr>
            <a:spLocks noGrp="1"/>
          </p:cNvSpPr>
          <p:nvPr>
            <p:ph type="body" idx="1"/>
          </p:nvPr>
        </p:nvSpPr>
        <p:spPr>
          <a:xfrm>
            <a:off x="669727" y="823449"/>
            <a:ext cx="7804547" cy="736944"/>
          </a:xfrm>
          <a:prstGeom prst="rect">
            <a:avLst/>
          </a:prstGeom>
        </p:spPr>
        <p:txBody>
          <a:bodyPr>
            <a:normAutofit fontScale="77500" lnSpcReduction="20000"/>
          </a:bodyPr>
          <a:lstStyle/>
          <a:p>
            <a:pPr marL="246897" indent="-246897" defTabSz="324493">
              <a:spcBef>
                <a:spcPts val="2320"/>
              </a:spcBef>
              <a:defRPr sz="1738"/>
            </a:pPr>
            <a:r>
              <a:rPr dirty="0"/>
              <a:t>OAuth scopes can be configured in NAM </a:t>
            </a:r>
            <a:r>
              <a:rPr dirty="0" smtClean="0"/>
              <a:t>O</a:t>
            </a:r>
            <a:r>
              <a:rPr lang="en-US" dirty="0" smtClean="0"/>
              <a:t>A</a:t>
            </a:r>
            <a:r>
              <a:rPr dirty="0" smtClean="0"/>
              <a:t>uth </a:t>
            </a:r>
            <a:r>
              <a:rPr dirty="0"/>
              <a:t>settings -&gt; Resource Servers -&gt; </a:t>
            </a:r>
            <a:r>
              <a:rPr dirty="0" smtClean="0"/>
              <a:t>scopes</a:t>
            </a:r>
          </a:p>
          <a:p>
            <a:pPr marL="246897" indent="-246897" defTabSz="324493">
              <a:spcBef>
                <a:spcPts val="2320"/>
              </a:spcBef>
              <a:defRPr sz="1738"/>
            </a:pPr>
            <a:r>
              <a:rPr dirty="0" smtClean="0"/>
              <a:t>Sample OAuth application configuration shown below</a:t>
            </a:r>
            <a:endParaRPr dirty="0"/>
          </a:p>
        </p:txBody>
      </p:sp>
      <p:pic>
        <p:nvPicPr>
          <p:cNvPr id="141" name="Screen Shot 2015-11-18 at 10.20.42 PM.png"/>
          <p:cNvPicPr>
            <a:picLocks noChangeAspect="1"/>
          </p:cNvPicPr>
          <p:nvPr/>
        </p:nvPicPr>
        <p:blipFill>
          <a:blip r:embed="rId2">
            <a:extLst/>
          </a:blip>
          <a:stretch>
            <a:fillRect/>
          </a:stretch>
        </p:blipFill>
        <p:spPr>
          <a:xfrm>
            <a:off x="1143000" y="1560393"/>
            <a:ext cx="4992431" cy="4405762"/>
          </a:xfrm>
          <a:prstGeom prst="rect">
            <a:avLst/>
          </a:prstGeom>
          <a:ln w="12700">
            <a:miter lim="400000"/>
          </a:ln>
        </p:spPr>
      </p:pic>
      <p:sp>
        <p:nvSpPr>
          <p:cNvPr id="143" name="Shape 143"/>
          <p:cNvSpPr/>
          <p:nvPr/>
        </p:nvSpPr>
        <p:spPr>
          <a:xfrm>
            <a:off x="2057400" y="4114800"/>
            <a:ext cx="1227588" cy="237753"/>
          </a:xfrm>
          <a:prstGeom prst="ellipse">
            <a:avLst/>
          </a:prstGeom>
          <a:ln w="12700">
            <a:solidFill>
              <a:srgbClr val="FF2600"/>
            </a:solidFill>
            <a:miter lim="400000"/>
          </a:ln>
        </p:spPr>
        <p:txBody>
          <a:bodyPr lIns="35719" tIns="35719" rIns="35719" bIns="35719" anchor="ctr"/>
          <a:lstStyle/>
          <a:p>
            <a:pPr>
              <a:defRPr sz="2600"/>
            </a:pPr>
            <a:endParaRPr sz="1828"/>
          </a:p>
        </p:txBody>
      </p:sp>
    </p:spTree>
    <p:extLst>
      <p:ext uri="{BB962C8B-B14F-4D97-AF65-F5344CB8AC3E}">
        <p14:creationId xmlns:p14="http://schemas.microsoft.com/office/powerpoint/2010/main" val="37956769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669727" y="178594"/>
            <a:ext cx="7804547" cy="687795"/>
          </a:xfrm>
          <a:prstGeom prst="rect">
            <a:avLst/>
          </a:prstGeom>
        </p:spPr>
        <p:txBody>
          <a:bodyPr/>
          <a:lstStyle>
            <a:lvl1pPr>
              <a:defRPr sz="3100"/>
            </a:lvl1pPr>
          </a:lstStyle>
          <a:p>
            <a:r>
              <a:t>Using NMAAuthLib</a:t>
            </a:r>
          </a:p>
        </p:txBody>
      </p:sp>
      <p:sp>
        <p:nvSpPr>
          <p:cNvPr id="146" name="Shape 146"/>
          <p:cNvSpPr>
            <a:spLocks noGrp="1"/>
          </p:cNvSpPr>
          <p:nvPr>
            <p:ph type="body" idx="1"/>
          </p:nvPr>
        </p:nvSpPr>
        <p:spPr>
          <a:xfrm>
            <a:off x="669727" y="899046"/>
            <a:ext cx="7804547" cy="5300921"/>
          </a:xfrm>
          <a:prstGeom prst="rect">
            <a:avLst/>
          </a:prstGeom>
        </p:spPr>
        <p:txBody>
          <a:bodyPr>
            <a:normAutofit fontScale="92500" lnSpcReduction="20000"/>
          </a:bodyPr>
          <a:lstStyle/>
          <a:p>
            <a:pPr marL="281275" indent="-281275" defTabSz="369675">
              <a:spcBef>
                <a:spcPts val="2601"/>
              </a:spcBef>
              <a:defRPr sz="2430"/>
            </a:pPr>
            <a:r>
              <a:rPr dirty="0"/>
              <a:t>Configure your </a:t>
            </a:r>
            <a:r>
              <a:rPr dirty="0" smtClean="0"/>
              <a:t>Client</a:t>
            </a:r>
            <a:endParaRPr lang="en-US" dirty="0" smtClean="0"/>
          </a:p>
          <a:p>
            <a:pPr marL="0" indent="0" defTabSz="369675">
              <a:spcBef>
                <a:spcPts val="2601"/>
              </a:spcBef>
              <a:buNone/>
              <a:defRPr sz="2430"/>
            </a:pPr>
            <a:r>
              <a:rPr sz="1391" dirty="0" smtClean="0"/>
              <a:t>- </a:t>
            </a:r>
            <a:r>
              <a:rPr sz="1391" dirty="0" err="1"/>
              <a:t>NMAAuthLibManager</a:t>
            </a:r>
            <a:r>
              <a:rPr sz="1391" dirty="0"/>
              <a:t> Singleton</a:t>
            </a:r>
            <a:r>
              <a:rPr dirty="0"/>
              <a:t/>
            </a:r>
            <a:br>
              <a:rPr dirty="0"/>
            </a:br>
            <a:r>
              <a:rPr sz="1138" dirty="0">
                <a:latin typeface="Courier New"/>
                <a:ea typeface="Courier New"/>
                <a:cs typeface="Courier New"/>
                <a:sym typeface="Courier New"/>
              </a:rPr>
              <a:t>[[</a:t>
            </a:r>
            <a:r>
              <a:rPr sz="1138" dirty="0" err="1">
                <a:latin typeface="Courier New"/>
                <a:ea typeface="Courier New"/>
                <a:cs typeface="Courier New"/>
                <a:sym typeface="Courier New"/>
              </a:rPr>
              <a:t>NMAAuthLibManager</a:t>
            </a:r>
            <a:r>
              <a:rPr sz="1138" dirty="0">
                <a:latin typeface="Courier New"/>
                <a:ea typeface="Courier New"/>
                <a:cs typeface="Courier New"/>
                <a:sym typeface="Courier New"/>
              </a:rPr>
              <a:t> </a:t>
            </a:r>
            <a:r>
              <a:rPr sz="1138" dirty="0" err="1">
                <a:latin typeface="Courier New"/>
                <a:ea typeface="Courier New"/>
                <a:cs typeface="Courier New"/>
                <a:sym typeface="Courier New"/>
              </a:rPr>
              <a:t>sharedInstance</a:t>
            </a:r>
            <a:r>
              <a:rPr sz="1138" dirty="0">
                <a:latin typeface="Courier New"/>
                <a:ea typeface="Courier New"/>
                <a:cs typeface="Courier New"/>
                <a:sym typeface="Courier New"/>
              </a:rPr>
              <a:t>] </a:t>
            </a:r>
            <a:r>
              <a:rPr sz="1138" dirty="0" err="1">
                <a:latin typeface="Courier New"/>
                <a:ea typeface="Courier New"/>
                <a:cs typeface="Courier New"/>
                <a:sym typeface="Courier New"/>
              </a:rPr>
              <a:t>setClientID</a:t>
            </a:r>
            <a:r>
              <a:rPr sz="1138" dirty="0">
                <a:latin typeface="Courier New"/>
                <a:ea typeface="Courier New"/>
                <a:cs typeface="Courier New"/>
                <a:sym typeface="Courier New"/>
              </a:rPr>
              <a:t>:@"</a:t>
            </a:r>
            <a:r>
              <a:rPr sz="1138" dirty="0" err="1">
                <a:latin typeface="Courier New"/>
                <a:ea typeface="Courier New"/>
                <a:cs typeface="Courier New"/>
                <a:sym typeface="Courier New"/>
              </a:rPr>
              <a:t>myClientID</a:t>
            </a:r>
            <a:r>
              <a:rPr sz="1138" dirty="0">
                <a:latin typeface="Courier New"/>
                <a:ea typeface="Courier New"/>
                <a:cs typeface="Courier New"/>
                <a:sym typeface="Courier New"/>
              </a:rPr>
              <a:t>" secret:@"</a:t>
            </a:r>
            <a:r>
              <a:rPr sz="1138" dirty="0" err="1">
                <a:latin typeface="Courier New"/>
                <a:ea typeface="Courier New"/>
                <a:cs typeface="Courier New"/>
                <a:sym typeface="Courier New"/>
              </a:rPr>
              <a:t>mySecret</a:t>
            </a:r>
            <a:r>
              <a:rPr sz="1138" dirty="0">
                <a:latin typeface="Courier New"/>
                <a:ea typeface="Courier New"/>
                <a:cs typeface="Courier New"/>
                <a:sym typeface="Courier New"/>
              </a:rPr>
              <a:t>" </a:t>
            </a:r>
            <a:r>
              <a:rPr sz="1138" dirty="0" err="1">
                <a:latin typeface="Courier New"/>
                <a:ea typeface="Courier New"/>
                <a:cs typeface="Courier New"/>
                <a:sym typeface="Courier New"/>
              </a:rPr>
              <a:t>authorizationURL</a:t>
            </a:r>
            <a:r>
              <a:rPr sz="1138" dirty="0">
                <a:latin typeface="Courier New"/>
                <a:ea typeface="Courier New"/>
                <a:cs typeface="Courier New"/>
                <a:sym typeface="Courier New"/>
              </a:rPr>
              <a:t>:[NSURL </a:t>
            </a:r>
            <a:r>
              <a:rPr sz="1138" dirty="0" err="1">
                <a:latin typeface="Courier New"/>
                <a:ea typeface="Courier New"/>
                <a:cs typeface="Courier New"/>
                <a:sym typeface="Courier New"/>
              </a:rPr>
              <a:t>URLWithString</a:t>
            </a:r>
            <a:r>
              <a:rPr sz="1138" dirty="0">
                <a:latin typeface="Courier New"/>
                <a:ea typeface="Courier New"/>
                <a:cs typeface="Courier New"/>
                <a:sym typeface="Courier New"/>
              </a:rPr>
              <a:t>:@"https://your </a:t>
            </a:r>
            <a:r>
              <a:rPr sz="1138" dirty="0" err="1">
                <a:latin typeface="Courier New"/>
                <a:ea typeface="Courier New"/>
                <a:cs typeface="Courier New"/>
                <a:sym typeface="Courier New"/>
              </a:rPr>
              <a:t>authz</a:t>
            </a:r>
            <a:r>
              <a:rPr sz="1138" dirty="0">
                <a:latin typeface="Courier New"/>
                <a:ea typeface="Courier New"/>
                <a:cs typeface="Courier New"/>
                <a:sym typeface="Courier New"/>
              </a:rPr>
              <a:t> URL..."] </a:t>
            </a:r>
            <a:r>
              <a:rPr sz="1138" dirty="0" err="1">
                <a:latin typeface="Courier New"/>
                <a:ea typeface="Courier New"/>
                <a:cs typeface="Courier New"/>
                <a:sym typeface="Courier New"/>
              </a:rPr>
              <a:t>tokenURL</a:t>
            </a:r>
            <a:r>
              <a:rPr sz="1138" dirty="0">
                <a:latin typeface="Courier New"/>
                <a:ea typeface="Courier New"/>
                <a:cs typeface="Courier New"/>
                <a:sym typeface="Courier New"/>
              </a:rPr>
              <a:t>:[NSURL </a:t>
            </a:r>
            <a:r>
              <a:rPr sz="1138" dirty="0" err="1">
                <a:latin typeface="Courier New"/>
                <a:ea typeface="Courier New"/>
                <a:cs typeface="Courier New"/>
                <a:sym typeface="Courier New"/>
              </a:rPr>
              <a:t>URLWithString</a:t>
            </a:r>
            <a:r>
              <a:rPr sz="1138" dirty="0">
                <a:latin typeface="Courier New"/>
                <a:ea typeface="Courier New"/>
                <a:cs typeface="Courier New"/>
                <a:sym typeface="Courier New"/>
              </a:rPr>
              <a:t>:@"https://your token URL..."] </a:t>
            </a:r>
            <a:r>
              <a:rPr sz="1138" dirty="0" err="1">
                <a:latin typeface="Courier New"/>
                <a:ea typeface="Courier New"/>
                <a:cs typeface="Courier New"/>
                <a:sym typeface="Courier New"/>
              </a:rPr>
              <a:t>redirectURL</a:t>
            </a:r>
            <a:r>
              <a:rPr sz="1138" dirty="0">
                <a:latin typeface="Courier New"/>
                <a:ea typeface="Courier New"/>
                <a:cs typeface="Courier New"/>
                <a:sym typeface="Courier New"/>
              </a:rPr>
              <a:t>:[NSURL </a:t>
            </a:r>
            <a:r>
              <a:rPr sz="1138" dirty="0" err="1">
                <a:latin typeface="Courier New"/>
                <a:ea typeface="Courier New"/>
                <a:cs typeface="Courier New"/>
                <a:sym typeface="Courier New"/>
              </a:rPr>
              <a:t>URLWithString</a:t>
            </a:r>
            <a:r>
              <a:rPr sz="1138" dirty="0">
                <a:latin typeface="Courier New"/>
                <a:ea typeface="Courier New"/>
                <a:cs typeface="Courier New"/>
                <a:sym typeface="Courier New"/>
              </a:rPr>
              <a:t>:@"https://your redirect URL..."] </a:t>
            </a:r>
            <a:r>
              <a:rPr sz="1138" dirty="0" err="1">
                <a:latin typeface="Courier New"/>
                <a:ea typeface="Courier New"/>
                <a:cs typeface="Courier New"/>
                <a:sym typeface="Courier New"/>
              </a:rPr>
              <a:t>forAccountName</a:t>
            </a:r>
            <a:r>
              <a:rPr sz="1138" dirty="0">
                <a:latin typeface="Courier New"/>
                <a:ea typeface="Courier New"/>
                <a:cs typeface="Courier New"/>
                <a:sym typeface="Courier New"/>
              </a:rPr>
              <a:t>:@"myOAuth2Service"]; </a:t>
            </a:r>
          </a:p>
          <a:p>
            <a:pPr marL="281275" indent="-281275" defTabSz="369675">
              <a:spcBef>
                <a:spcPts val="2601"/>
              </a:spcBef>
              <a:defRPr sz="2430"/>
            </a:pPr>
            <a:r>
              <a:rPr dirty="0"/>
              <a:t>Requesting Access </a:t>
            </a:r>
            <a:endParaRPr lang="en-US" dirty="0" smtClean="0"/>
          </a:p>
          <a:p>
            <a:pPr marL="0" indent="0" defTabSz="369675">
              <a:spcBef>
                <a:spcPts val="2601"/>
              </a:spcBef>
              <a:buNone/>
              <a:defRPr sz="2430"/>
            </a:pPr>
            <a:r>
              <a:rPr sz="1391" dirty="0" smtClean="0"/>
              <a:t>- </a:t>
            </a:r>
            <a:r>
              <a:rPr sz="1391" dirty="0"/>
              <a:t>Embedded Browser - Provide Authorization URL Handler</a:t>
            </a:r>
            <a:r>
              <a:rPr dirty="0"/>
              <a:t/>
            </a:r>
            <a:br>
              <a:rPr dirty="0"/>
            </a:br>
            <a:r>
              <a:rPr sz="1138" dirty="0">
                <a:latin typeface="Courier New"/>
                <a:ea typeface="Courier New"/>
                <a:cs typeface="Courier New"/>
                <a:sym typeface="Courier New"/>
              </a:rPr>
              <a:t>[[</a:t>
            </a:r>
            <a:r>
              <a:rPr sz="1138" dirty="0" err="1">
                <a:latin typeface="Courier New"/>
                <a:ea typeface="Courier New"/>
                <a:cs typeface="Courier New"/>
                <a:sym typeface="Courier New"/>
              </a:rPr>
              <a:t>NMAAuthLibManager</a:t>
            </a:r>
            <a:r>
              <a:rPr sz="1138" dirty="0">
                <a:latin typeface="Courier New"/>
                <a:ea typeface="Courier New"/>
                <a:cs typeface="Courier New"/>
                <a:sym typeface="Courier New"/>
              </a:rPr>
              <a:t> </a:t>
            </a:r>
            <a:r>
              <a:rPr sz="1138" dirty="0" err="1">
                <a:latin typeface="Courier New"/>
                <a:ea typeface="Courier New"/>
                <a:cs typeface="Courier New"/>
                <a:sym typeface="Courier New"/>
              </a:rPr>
              <a:t>sharedInstance</a:t>
            </a:r>
            <a:r>
              <a:rPr sz="1138" dirty="0">
                <a:latin typeface="Courier New"/>
                <a:ea typeface="Courier New"/>
                <a:cs typeface="Courier New"/>
                <a:sym typeface="Courier New"/>
              </a:rPr>
              <a:t>] </a:t>
            </a:r>
            <a:r>
              <a:rPr sz="1138" dirty="0" err="1">
                <a:latin typeface="Courier New"/>
                <a:ea typeface="Courier New"/>
                <a:cs typeface="Courier New"/>
                <a:sym typeface="Courier New"/>
              </a:rPr>
              <a:t>signInToAccountWithName</a:t>
            </a:r>
            <a:r>
              <a:rPr sz="1138" dirty="0">
                <a:latin typeface="Courier New"/>
                <a:ea typeface="Courier New"/>
                <a:cs typeface="Courier New"/>
                <a:sym typeface="Courier New"/>
              </a:rPr>
              <a:t>:@"myOAuth2Service" </a:t>
            </a:r>
            <a:r>
              <a:rPr sz="1138" dirty="0" err="1">
                <a:latin typeface="Courier New"/>
                <a:ea typeface="Courier New"/>
                <a:cs typeface="Courier New"/>
                <a:sym typeface="Courier New"/>
              </a:rPr>
              <a:t>withPreparedAuthorizationURLHandler</a:t>
            </a:r>
            <a:r>
              <a:rPr sz="1138" dirty="0">
                <a:latin typeface="Courier New"/>
                <a:ea typeface="Courier New"/>
                <a:cs typeface="Courier New"/>
                <a:sym typeface="Courier New"/>
              </a:rPr>
              <a:t>:^(NSURL *</a:t>
            </a:r>
            <a:r>
              <a:rPr sz="1138" dirty="0" err="1">
                <a:latin typeface="Courier New"/>
                <a:ea typeface="Courier New"/>
                <a:cs typeface="Courier New"/>
                <a:sym typeface="Courier New"/>
              </a:rPr>
              <a:t>preparedURL</a:t>
            </a:r>
            <a:r>
              <a:rPr sz="1138" dirty="0">
                <a:latin typeface="Courier New"/>
                <a:ea typeface="Courier New"/>
                <a:cs typeface="Courier New"/>
                <a:sym typeface="Courier New"/>
              </a:rPr>
              <a:t>){ // Open a web view or similar }]; </a:t>
            </a:r>
            <a:br>
              <a:rPr sz="1138" dirty="0">
                <a:latin typeface="Courier New"/>
                <a:ea typeface="Courier New"/>
                <a:cs typeface="Courier New"/>
                <a:sym typeface="Courier New"/>
              </a:rPr>
            </a:br>
            <a:r>
              <a:rPr dirty="0">
                <a:latin typeface="Helvetica"/>
                <a:ea typeface="Helvetica"/>
                <a:cs typeface="Helvetica"/>
                <a:sym typeface="Helvetica"/>
              </a:rPr>
              <a:t>- </a:t>
            </a:r>
            <a:r>
              <a:rPr sz="1391" dirty="0">
                <a:latin typeface="Helvetica"/>
                <a:ea typeface="Helvetica"/>
                <a:cs typeface="Helvetica"/>
                <a:sym typeface="Helvetica"/>
              </a:rPr>
              <a:t>Load request in </a:t>
            </a:r>
            <a:r>
              <a:rPr sz="1391" dirty="0" err="1">
                <a:latin typeface="Helvetica"/>
                <a:ea typeface="Helvetica"/>
                <a:cs typeface="Helvetica"/>
                <a:sym typeface="Helvetica"/>
              </a:rPr>
              <a:t>WebView</a:t>
            </a:r>
            <a:r>
              <a:rPr dirty="0">
                <a:latin typeface="Helvetica"/>
                <a:ea typeface="Helvetica"/>
                <a:cs typeface="Helvetica"/>
                <a:sym typeface="Helvetica"/>
              </a:rPr>
              <a:t/>
            </a:r>
            <a:br>
              <a:rPr dirty="0">
                <a:latin typeface="Helvetica"/>
                <a:ea typeface="Helvetica"/>
                <a:cs typeface="Helvetica"/>
                <a:sym typeface="Helvetica"/>
              </a:rPr>
            </a:br>
            <a:r>
              <a:rPr sz="1138" dirty="0">
                <a:latin typeface="Courier New"/>
                <a:ea typeface="Courier New"/>
                <a:cs typeface="Courier New"/>
                <a:sym typeface="Courier New"/>
              </a:rPr>
              <a:t>[_</a:t>
            </a:r>
            <a:r>
              <a:rPr sz="1138" dirty="0" err="1">
                <a:latin typeface="Courier New"/>
                <a:ea typeface="Courier New"/>
                <a:cs typeface="Courier New"/>
                <a:sym typeface="Courier New"/>
              </a:rPr>
              <a:t>webView</a:t>
            </a:r>
            <a:r>
              <a:rPr sz="1138" dirty="0">
                <a:latin typeface="Courier New"/>
                <a:ea typeface="Courier New"/>
                <a:cs typeface="Courier New"/>
                <a:sym typeface="Courier New"/>
              </a:rPr>
              <a:t> </a:t>
            </a:r>
            <a:r>
              <a:rPr sz="1138" dirty="0" err="1">
                <a:latin typeface="Courier New"/>
                <a:ea typeface="Courier New"/>
                <a:cs typeface="Courier New"/>
                <a:sym typeface="Courier New"/>
              </a:rPr>
              <a:t>loadRequest</a:t>
            </a:r>
            <a:r>
              <a:rPr sz="1138" dirty="0">
                <a:latin typeface="Courier New"/>
                <a:ea typeface="Courier New"/>
                <a:cs typeface="Courier New"/>
                <a:sym typeface="Courier New"/>
              </a:rPr>
              <a:t>:[</a:t>
            </a:r>
            <a:r>
              <a:rPr sz="1138" dirty="0" err="1">
                <a:latin typeface="Courier New"/>
                <a:ea typeface="Courier New"/>
                <a:cs typeface="Courier New"/>
                <a:sym typeface="Courier New"/>
              </a:rPr>
              <a:t>NSURLRequest</a:t>
            </a:r>
            <a:r>
              <a:rPr sz="1138" dirty="0">
                <a:latin typeface="Courier New"/>
                <a:ea typeface="Courier New"/>
                <a:cs typeface="Courier New"/>
                <a:sym typeface="Courier New"/>
              </a:rPr>
              <a:t> </a:t>
            </a:r>
            <a:r>
              <a:rPr sz="1138" dirty="0" err="1">
                <a:latin typeface="Courier New"/>
                <a:ea typeface="Courier New"/>
                <a:cs typeface="Courier New"/>
                <a:sym typeface="Courier New"/>
              </a:rPr>
              <a:t>requestWithURL:preparedURL</a:t>
            </a:r>
            <a:r>
              <a:rPr sz="1138" dirty="0">
                <a:latin typeface="Courier New"/>
                <a:ea typeface="Courier New"/>
                <a:cs typeface="Courier New"/>
                <a:sym typeface="Courier New"/>
              </a:rPr>
              <a:t>]]; </a:t>
            </a:r>
            <a:br>
              <a:rPr sz="1138" dirty="0">
                <a:latin typeface="Courier New"/>
                <a:ea typeface="Courier New"/>
                <a:cs typeface="Courier New"/>
                <a:sym typeface="Courier New"/>
              </a:rPr>
            </a:br>
            <a:r>
              <a:rPr dirty="0">
                <a:latin typeface="Helvetica"/>
                <a:ea typeface="Helvetica"/>
                <a:cs typeface="Helvetica"/>
                <a:sym typeface="Helvetica"/>
              </a:rPr>
              <a:t>- </a:t>
            </a:r>
            <a:r>
              <a:rPr sz="1391" dirty="0">
                <a:latin typeface="Helvetica"/>
                <a:ea typeface="Helvetica"/>
                <a:cs typeface="Helvetica"/>
                <a:sym typeface="Helvetica"/>
              </a:rPr>
              <a:t>In </a:t>
            </a:r>
            <a:r>
              <a:rPr sz="1391" dirty="0" err="1">
                <a:latin typeface="Helvetica"/>
                <a:ea typeface="Helvetica"/>
                <a:cs typeface="Helvetica"/>
                <a:sym typeface="Helvetica"/>
              </a:rPr>
              <a:t>webViewDidFinishLoad</a:t>
            </a:r>
            <a:r>
              <a:rPr sz="1391" dirty="0">
                <a:latin typeface="Helvetica"/>
                <a:ea typeface="Helvetica"/>
                <a:cs typeface="Helvetica"/>
                <a:sym typeface="Helvetica"/>
              </a:rPr>
              <a:t> delegate method parse the callback URL </a:t>
            </a:r>
            <a:br>
              <a:rPr sz="1391" dirty="0">
                <a:latin typeface="Helvetica"/>
                <a:ea typeface="Helvetica"/>
                <a:cs typeface="Helvetica"/>
                <a:sym typeface="Helvetica"/>
              </a:rPr>
            </a:br>
            <a:r>
              <a:rPr sz="1391" dirty="0">
                <a:latin typeface="Helvetica"/>
                <a:ea typeface="Helvetica"/>
                <a:cs typeface="Helvetica"/>
                <a:sym typeface="Helvetica"/>
              </a:rPr>
              <a:t>One of the possible places server can send the Authorization Code is Page Title</a:t>
            </a:r>
            <a:br>
              <a:rPr sz="1391" dirty="0">
                <a:latin typeface="Helvetica"/>
                <a:ea typeface="Helvetica"/>
                <a:cs typeface="Helvetica"/>
                <a:sym typeface="Helvetica"/>
              </a:rPr>
            </a:br>
            <a:r>
              <a:rPr sz="1138" dirty="0">
                <a:latin typeface="Courier New"/>
                <a:ea typeface="Courier New"/>
                <a:cs typeface="Courier New"/>
                <a:sym typeface="Courier New"/>
              </a:rPr>
              <a:t>[</a:t>
            </a:r>
            <a:r>
              <a:rPr sz="1138" dirty="0" err="1">
                <a:latin typeface="Courier New"/>
                <a:ea typeface="Courier New"/>
                <a:cs typeface="Courier New"/>
                <a:sym typeface="Courier New"/>
              </a:rPr>
              <a:t>NMAAuthLibManager</a:t>
            </a:r>
            <a:r>
              <a:rPr sz="1138" dirty="0">
                <a:latin typeface="Courier New"/>
                <a:ea typeface="Courier New"/>
                <a:cs typeface="Courier New"/>
                <a:sym typeface="Courier New"/>
              </a:rPr>
              <a:t> </a:t>
            </a:r>
            <a:r>
              <a:rPr sz="1138" dirty="0" err="1">
                <a:latin typeface="Courier New"/>
                <a:ea typeface="Courier New"/>
                <a:cs typeface="Courier New"/>
                <a:sym typeface="Courier New"/>
              </a:rPr>
              <a:t>handleRedirectURL</a:t>
            </a:r>
            <a:r>
              <a:rPr sz="1138" dirty="0">
                <a:latin typeface="Courier New"/>
                <a:ea typeface="Courier New"/>
                <a:cs typeface="Courier New"/>
                <a:sym typeface="Courier New"/>
              </a:rPr>
              <a:t>:]</a:t>
            </a:r>
            <a:br>
              <a:rPr sz="1138" dirty="0">
                <a:latin typeface="Courier New"/>
                <a:ea typeface="Courier New"/>
                <a:cs typeface="Courier New"/>
                <a:sym typeface="Courier New"/>
              </a:rPr>
            </a:br>
            <a:r>
              <a:rPr dirty="0">
                <a:latin typeface="Helvetica"/>
                <a:ea typeface="Helvetica"/>
                <a:cs typeface="Helvetica"/>
                <a:sym typeface="Helvetica"/>
              </a:rPr>
              <a:t>- </a:t>
            </a:r>
            <a:r>
              <a:rPr sz="1391" dirty="0">
                <a:latin typeface="Helvetica"/>
                <a:ea typeface="Helvetica"/>
                <a:cs typeface="Helvetica"/>
                <a:sym typeface="Helvetica"/>
              </a:rPr>
              <a:t>On Success</a:t>
            </a:r>
            <a:br>
              <a:rPr sz="1391" dirty="0">
                <a:latin typeface="Helvetica"/>
                <a:ea typeface="Helvetica"/>
                <a:cs typeface="Helvetica"/>
                <a:sym typeface="Helvetica"/>
              </a:rPr>
            </a:br>
            <a:r>
              <a:rPr sz="1391" dirty="0">
                <a:latin typeface="Helvetica"/>
                <a:ea typeface="Helvetica"/>
                <a:cs typeface="Helvetica"/>
                <a:sym typeface="Helvetica"/>
              </a:rPr>
              <a:t>After successful authentication, a new </a:t>
            </a:r>
            <a:r>
              <a:rPr sz="1391" dirty="0" err="1">
                <a:latin typeface="Helvetica"/>
                <a:ea typeface="Helvetica"/>
                <a:cs typeface="Helvetica"/>
                <a:sym typeface="Helvetica"/>
              </a:rPr>
              <a:t>NMAAuthAccount</a:t>
            </a:r>
            <a:r>
              <a:rPr sz="1391" dirty="0">
                <a:latin typeface="Helvetica"/>
                <a:ea typeface="Helvetica"/>
                <a:cs typeface="Helvetica"/>
                <a:sym typeface="Helvetica"/>
              </a:rPr>
              <a:t> is created and stored in device keychain and your app will receive `</a:t>
            </a:r>
            <a:r>
              <a:rPr sz="1391" dirty="0" err="1">
                <a:latin typeface="Helvetica"/>
                <a:ea typeface="Helvetica"/>
                <a:cs typeface="Helvetica"/>
                <a:sym typeface="Helvetica"/>
              </a:rPr>
              <a:t>NMAAuthAccountManagerAccountsDidChangeNotification</a:t>
            </a:r>
            <a:r>
              <a:rPr sz="1391" dirty="0">
                <a:latin typeface="Helvetica"/>
                <a:ea typeface="Helvetica"/>
                <a:cs typeface="Helvetica"/>
                <a:sym typeface="Helvetica"/>
              </a:rPr>
              <a:t>’ notification</a:t>
            </a:r>
            <a:br>
              <a:rPr sz="1391" dirty="0">
                <a:latin typeface="Helvetica"/>
                <a:ea typeface="Helvetica"/>
                <a:cs typeface="Helvetica"/>
                <a:sym typeface="Helvetica"/>
              </a:rPr>
            </a:br>
            <a:r>
              <a:rPr sz="1391" dirty="0">
                <a:latin typeface="Helvetica"/>
                <a:ea typeface="Helvetica"/>
                <a:cs typeface="Helvetica"/>
                <a:sym typeface="Helvetica"/>
              </a:rPr>
              <a:t>- On Failure</a:t>
            </a:r>
            <a:br>
              <a:rPr sz="1391" dirty="0">
                <a:latin typeface="Helvetica"/>
                <a:ea typeface="Helvetica"/>
                <a:cs typeface="Helvetica"/>
                <a:sym typeface="Helvetica"/>
              </a:rPr>
            </a:br>
            <a:r>
              <a:rPr sz="1391" dirty="0">
                <a:latin typeface="Helvetica"/>
                <a:ea typeface="Helvetica"/>
                <a:cs typeface="Helvetica"/>
                <a:sym typeface="Helvetica"/>
              </a:rPr>
              <a:t>If Authentication failed, `</a:t>
            </a:r>
            <a:r>
              <a:rPr sz="1391" dirty="0" err="1">
                <a:latin typeface="Helvetica"/>
                <a:ea typeface="Helvetica"/>
                <a:cs typeface="Helvetica"/>
                <a:sym typeface="Helvetica"/>
              </a:rPr>
              <a:t>NMAAuthAccountManagerDidFailToRequestAccessNotification</a:t>
            </a:r>
            <a:r>
              <a:rPr sz="1391" dirty="0">
                <a:latin typeface="Helvetica"/>
                <a:ea typeface="Helvetica"/>
                <a:cs typeface="Helvetica"/>
                <a:sym typeface="Helvetica"/>
              </a:rPr>
              <a:t>` notification containing an `</a:t>
            </a:r>
            <a:r>
              <a:rPr sz="1391" dirty="0" err="1">
                <a:latin typeface="Helvetica"/>
                <a:ea typeface="Helvetica"/>
                <a:cs typeface="Helvetica"/>
                <a:sym typeface="Helvetica"/>
              </a:rPr>
              <a:t>NSError</a:t>
            </a:r>
            <a:r>
              <a:rPr sz="1391" dirty="0">
                <a:latin typeface="Helvetica"/>
                <a:ea typeface="Helvetica"/>
                <a:cs typeface="Helvetica"/>
                <a:sym typeface="Helvetica"/>
              </a:rPr>
              <a:t>` will be sent. </a:t>
            </a:r>
          </a:p>
        </p:txBody>
      </p:sp>
    </p:spTree>
    <p:extLst>
      <p:ext uri="{BB962C8B-B14F-4D97-AF65-F5344CB8AC3E}">
        <p14:creationId xmlns:p14="http://schemas.microsoft.com/office/powerpoint/2010/main" val="422249576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669727" y="178594"/>
            <a:ext cx="7804547" cy="687795"/>
          </a:xfrm>
          <a:prstGeom prst="rect">
            <a:avLst/>
          </a:prstGeom>
        </p:spPr>
        <p:txBody>
          <a:bodyPr/>
          <a:lstStyle>
            <a:lvl1pPr>
              <a:defRPr sz="3100"/>
            </a:lvl1pPr>
          </a:lstStyle>
          <a:p>
            <a:r>
              <a:t>Using NMAAuthLib</a:t>
            </a:r>
          </a:p>
        </p:txBody>
      </p:sp>
      <p:sp>
        <p:nvSpPr>
          <p:cNvPr id="149" name="Shape 149"/>
          <p:cNvSpPr>
            <a:spLocks noGrp="1"/>
          </p:cNvSpPr>
          <p:nvPr>
            <p:ph type="body" idx="1"/>
          </p:nvPr>
        </p:nvSpPr>
        <p:spPr>
          <a:xfrm>
            <a:off x="669727" y="940930"/>
            <a:ext cx="7804547" cy="5300921"/>
          </a:xfrm>
          <a:prstGeom prst="rect">
            <a:avLst/>
          </a:prstGeom>
        </p:spPr>
        <p:txBody>
          <a:bodyPr/>
          <a:lstStyle/>
          <a:p>
            <a:pPr>
              <a:defRPr sz="2700"/>
            </a:pPr>
            <a:r>
              <a:t>Getting Accounts </a:t>
            </a:r>
            <a:r>
              <a:rPr sz="1266">
                <a:latin typeface="Courier New"/>
                <a:ea typeface="Courier New"/>
                <a:cs typeface="Courier New"/>
                <a:sym typeface="Courier New"/>
              </a:rPr>
              <a:t> </a:t>
            </a:r>
            <a:br>
              <a:rPr sz="1266">
                <a:latin typeface="Courier New"/>
                <a:ea typeface="Courier New"/>
                <a:cs typeface="Courier New"/>
                <a:sym typeface="Courier New"/>
              </a:rPr>
            </a:br>
            <a:r>
              <a:rPr sz="1547"/>
              <a:t>- List of all account or specific account can be queried by</a:t>
            </a:r>
            <a:br>
              <a:rPr sz="1547"/>
            </a:br>
            <a:r>
              <a:rPr sz="1266">
                <a:latin typeface="Courier New"/>
                <a:ea typeface="Courier New"/>
                <a:cs typeface="Courier New"/>
                <a:sym typeface="Courier New"/>
              </a:rPr>
              <a:t>[[NMAAuthLibManager sharedInstance] accountsWithAccountName:@"myOAuth2Service"]</a:t>
            </a:r>
          </a:p>
          <a:p>
            <a:pPr>
              <a:defRPr sz="2700"/>
            </a:pPr>
            <a:r>
              <a:t>Invoking a Protected Resource Request</a:t>
            </a:r>
            <a:br/>
            <a:r>
              <a:rPr sz="1547"/>
              <a:t>There are a couple of ways to invoke a request. The preferred way is to pre-authorize the request. This will pre-emptively refresh token if the access token has expired (within 60 secs)</a:t>
            </a:r>
            <a:br>
              <a:rPr sz="1547"/>
            </a:br>
            <a:r>
              <a:rPr sz="1266">
                <a:latin typeface="Courier New"/>
                <a:ea typeface="Courier New"/>
                <a:cs typeface="Courier New"/>
                <a:sym typeface="Courier New"/>
              </a:rPr>
              <a:t>[theRequest authorizeRequestWithError:&amp;error]; </a:t>
            </a:r>
            <a:br>
              <a:rPr sz="1266">
                <a:latin typeface="Courier New"/>
                <a:ea typeface="Courier New"/>
                <a:cs typeface="Courier New"/>
                <a:sym typeface="Courier New"/>
              </a:rPr>
            </a:br>
            <a:r>
              <a:rPr sz="1547">
                <a:latin typeface="Helvetica Neue"/>
                <a:ea typeface="Helvetica Neue"/>
                <a:cs typeface="Helvetica Neue"/>
                <a:sym typeface="Helvetica Neue"/>
              </a:rPr>
              <a:t>Note: This is a </a:t>
            </a:r>
            <a:r>
              <a:rPr sz="1547" u="sng">
                <a:latin typeface="Helvetica Neue"/>
                <a:ea typeface="Helvetica Neue"/>
                <a:cs typeface="Helvetica Neue"/>
                <a:sym typeface="Helvetica Neue"/>
              </a:rPr>
              <a:t>synchronous call</a:t>
            </a:r>
            <a:r>
              <a:rPr sz="1547">
                <a:latin typeface="Helvetica Neue"/>
                <a:ea typeface="Helvetica Neue"/>
                <a:cs typeface="Helvetica Neue"/>
                <a:sym typeface="Helvetica Neue"/>
              </a:rPr>
              <a:t> and is made on the calling method thread.</a:t>
            </a:r>
            <a:r>
              <a:rPr sz="1547">
                <a:latin typeface="Courier New"/>
                <a:ea typeface="Courier New"/>
                <a:cs typeface="Courier New"/>
                <a:sym typeface="Courier New"/>
              </a:rPr>
              <a:t> </a:t>
            </a:r>
          </a:p>
          <a:p>
            <a:pPr>
              <a:defRPr sz="2700"/>
            </a:pPr>
            <a:r>
              <a:t>User Data</a:t>
            </a:r>
            <a:br/>
            <a:r>
              <a:rPr sz="1547"/>
              <a:t>- Each NMAAuthAccount has a property ‘userData’ which can be used to store account user information</a:t>
            </a:r>
          </a:p>
          <a:p>
            <a:pPr>
              <a:defRPr sz="2700"/>
            </a:pPr>
            <a:r>
              <a:t>Removing Accounts</a:t>
            </a:r>
            <a:br/>
            <a:r>
              <a:rPr sz="1266">
                <a:latin typeface="Courier New"/>
                <a:ea typeface="Courier New"/>
                <a:cs typeface="Courier New"/>
                <a:sym typeface="Courier New"/>
              </a:rPr>
              <a:t>- [[NMAAuthLibManager sharedInstance] removeAccount:account]; </a:t>
            </a:r>
          </a:p>
        </p:txBody>
      </p:sp>
    </p:spTree>
    <p:extLst>
      <p:ext uri="{BB962C8B-B14F-4D97-AF65-F5344CB8AC3E}">
        <p14:creationId xmlns:p14="http://schemas.microsoft.com/office/powerpoint/2010/main" val="323412873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22313" y="2133600"/>
            <a:ext cx="7772400" cy="1500187"/>
          </a:xfrm>
        </p:spPr>
        <p:txBody>
          <a:bodyPr>
            <a:normAutofit/>
          </a:bodyPr>
          <a:lstStyle/>
          <a:p>
            <a:r>
              <a:rPr lang="en-US" sz="2400" b="1" dirty="0" smtClean="0"/>
              <a:t>Native Application Development – Option 2 </a:t>
            </a:r>
          </a:p>
          <a:p>
            <a:r>
              <a:rPr lang="en-US" sz="2400" b="1" dirty="0" smtClean="0"/>
              <a:t>OAuth and </a:t>
            </a:r>
            <a:r>
              <a:rPr lang="en-US" sz="2400" b="1" dirty="0" err="1" smtClean="0"/>
              <a:t>OpenID</a:t>
            </a:r>
            <a:r>
              <a:rPr lang="en-US" sz="2400" b="1" dirty="0" smtClean="0"/>
              <a:t> Connect</a:t>
            </a:r>
            <a:endParaRPr lang="en-US" sz="2400" b="1" dirty="0"/>
          </a:p>
        </p:txBody>
      </p:sp>
      <p:sp>
        <p:nvSpPr>
          <p:cNvPr id="4" name="Slide Number Placeholder 3"/>
          <p:cNvSpPr>
            <a:spLocks noGrp="1"/>
          </p:cNvSpPr>
          <p:nvPr>
            <p:ph type="sldNum" sz="quarter" idx="1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1174521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06" y="457200"/>
            <a:ext cx="8229600" cy="868959"/>
          </a:xfrm>
        </p:spPr>
        <p:txBody>
          <a:bodyPr/>
          <a:lstStyle/>
          <a:p>
            <a:r>
              <a:rPr lang="en-US" dirty="0" smtClean="0"/>
              <a:t>What is </a:t>
            </a:r>
            <a:r>
              <a:rPr lang="en-US" dirty="0" err="1" smtClean="0"/>
              <a:t>OAuth</a:t>
            </a:r>
            <a:r>
              <a:rPr lang="en-US" dirty="0" smtClean="0"/>
              <a:t>?</a:t>
            </a:r>
            <a:endParaRPr lang="en-US" dirty="0"/>
          </a:p>
        </p:txBody>
      </p:sp>
      <p:sp>
        <p:nvSpPr>
          <p:cNvPr id="3" name="Content Placeholder 2"/>
          <p:cNvSpPr>
            <a:spLocks noGrp="1"/>
          </p:cNvSpPr>
          <p:nvPr>
            <p:ph idx="1"/>
          </p:nvPr>
        </p:nvSpPr>
        <p:spPr>
          <a:xfrm>
            <a:off x="685800" y="1450968"/>
            <a:ext cx="7669213" cy="4886332"/>
          </a:xfrm>
        </p:spPr>
        <p:txBody>
          <a:bodyPr/>
          <a:lstStyle/>
          <a:p>
            <a:r>
              <a:rPr lang="en-US" dirty="0" smtClean="0"/>
              <a:t>An open protocol standard(s) for Web API authorization</a:t>
            </a:r>
          </a:p>
          <a:p>
            <a:r>
              <a:rPr lang="en-US" dirty="0" smtClean="0"/>
              <a:t>Goals:</a:t>
            </a:r>
          </a:p>
          <a:p>
            <a:pPr lvl="1"/>
            <a:r>
              <a:rPr lang="en-US" dirty="0" err="1" smtClean="0"/>
              <a:t>OAuth</a:t>
            </a:r>
            <a:r>
              <a:rPr lang="en-US" dirty="0" smtClean="0"/>
              <a:t> provides a method for users to grant third party access to resources without sharing credentials</a:t>
            </a:r>
          </a:p>
          <a:p>
            <a:pPr lvl="1"/>
            <a:r>
              <a:rPr lang="en-US" dirty="0" err="1" smtClean="0"/>
              <a:t>OAuth</a:t>
            </a:r>
            <a:r>
              <a:rPr lang="en-US" dirty="0" smtClean="0"/>
              <a:t> allows users to exchange tokens instead of credentials to their data hosted by a service</a:t>
            </a:r>
          </a:p>
          <a:p>
            <a:pPr lvl="1"/>
            <a:r>
              <a:rPr lang="en-US" dirty="0" smtClean="0"/>
              <a:t>Allows to control access by</a:t>
            </a:r>
          </a:p>
          <a:p>
            <a:pPr lvl="2"/>
            <a:r>
              <a:rPr lang="en-US" sz="2000" dirty="0" smtClean="0"/>
              <a:t>Scope, Action, Time</a:t>
            </a:r>
            <a:endParaRPr lang="en-US" sz="2000" dirty="0"/>
          </a:p>
        </p:txBody>
      </p:sp>
    </p:spTree>
    <p:extLst>
      <p:ext uri="{BB962C8B-B14F-4D97-AF65-F5344CB8AC3E}">
        <p14:creationId xmlns:p14="http://schemas.microsoft.com/office/powerpoint/2010/main" val="18520254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959"/>
          </a:xfrm>
        </p:spPr>
        <p:txBody>
          <a:bodyPr/>
          <a:lstStyle/>
          <a:p>
            <a:r>
              <a:rPr lang="en-US" dirty="0" err="1" smtClean="0"/>
              <a:t>OpenID</a:t>
            </a:r>
            <a:r>
              <a:rPr lang="en-US" dirty="0" smtClean="0"/>
              <a:t> Connect</a:t>
            </a:r>
            <a:endParaRPr lang="en-US" dirty="0"/>
          </a:p>
        </p:txBody>
      </p:sp>
      <p:sp>
        <p:nvSpPr>
          <p:cNvPr id="3" name="Content Placeholder 2"/>
          <p:cNvSpPr>
            <a:spLocks noGrp="1"/>
          </p:cNvSpPr>
          <p:nvPr>
            <p:ph idx="1"/>
          </p:nvPr>
        </p:nvSpPr>
        <p:spPr/>
        <p:txBody>
          <a:bodyPr/>
          <a:lstStyle/>
          <a:p>
            <a:r>
              <a:rPr lang="en-US" dirty="0" smtClean="0"/>
              <a:t>A simple identity protocol built on top of </a:t>
            </a:r>
            <a:r>
              <a:rPr lang="en-US" dirty="0" err="1" smtClean="0"/>
              <a:t>OAuth</a:t>
            </a:r>
            <a:r>
              <a:rPr lang="en-US" dirty="0" smtClean="0"/>
              <a:t> 2.0</a:t>
            </a:r>
          </a:p>
          <a:p>
            <a:r>
              <a:rPr lang="en-US" dirty="0"/>
              <a:t>Allows Clients to verify the identity of the End-User based on the authentication performed by an Authorization Server</a:t>
            </a:r>
          </a:p>
          <a:p>
            <a:r>
              <a:rPr lang="en-US" dirty="0"/>
              <a:t>Allows clients to obtain basic profile information about the </a:t>
            </a:r>
            <a:r>
              <a:rPr lang="en-US" dirty="0" smtClean="0"/>
              <a:t>end-user </a:t>
            </a:r>
            <a:r>
              <a:rPr lang="en-US" dirty="0"/>
              <a:t>in an interoperable and REST </a:t>
            </a:r>
            <a:r>
              <a:rPr lang="en-US" dirty="0" smtClean="0"/>
              <a:t>call</a:t>
            </a:r>
          </a:p>
        </p:txBody>
      </p:sp>
    </p:spTree>
    <p:extLst>
      <p:ext uri="{BB962C8B-B14F-4D97-AF65-F5344CB8AC3E}">
        <p14:creationId xmlns:p14="http://schemas.microsoft.com/office/powerpoint/2010/main" val="145902994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868959"/>
          </a:xfrm>
        </p:spPr>
        <p:txBody>
          <a:bodyPr>
            <a:normAutofit/>
          </a:bodyPr>
          <a:lstStyle/>
          <a:p>
            <a:r>
              <a:rPr lang="en-US" dirty="0" smtClean="0"/>
              <a:t>Changing User Expectations</a:t>
            </a:r>
            <a:br>
              <a:rPr lang="en-US" dirty="0" smtClean="0"/>
            </a:br>
            <a:r>
              <a:rPr lang="en-US" sz="2000" b="0" dirty="0" smtClean="0"/>
              <a:t>Improving and extending access management</a:t>
            </a:r>
            <a:endParaRPr lang="en-US" sz="2000" b="0" dirty="0"/>
          </a:p>
        </p:txBody>
      </p:sp>
      <p:pic>
        <p:nvPicPr>
          <p:cNvPr id="3" name="Picture 2" descr="Screen Shot 2013-09-14 at 5.34.5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48" y="2229188"/>
            <a:ext cx="3657600" cy="2331144"/>
          </a:xfrm>
          <a:prstGeom prst="rect">
            <a:avLst/>
          </a:prstGeom>
          <a:ln>
            <a:solidFill>
              <a:schemeClr val="tx1"/>
            </a:solidFill>
          </a:ln>
          <a:effectLst>
            <a:outerShdw blurRad="50800" dist="38100" dir="2700000" algn="tl" rotWithShape="0">
              <a:srgbClr val="000000">
                <a:alpha val="43000"/>
              </a:srgbClr>
            </a:outerShdw>
          </a:effectLst>
        </p:spPr>
      </p:pic>
      <p:pic>
        <p:nvPicPr>
          <p:cNvPr id="4" name="Picture 3" descr="Screen Shot 2013-09-14 at 5.35.27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14" y="3700458"/>
            <a:ext cx="3657600" cy="2319981"/>
          </a:xfrm>
          <a:prstGeom prst="rect">
            <a:avLst/>
          </a:prstGeom>
          <a:ln>
            <a:solidFill>
              <a:schemeClr val="tx1"/>
            </a:solidFill>
          </a:ln>
          <a:effectLst>
            <a:outerShdw blurRad="50800" dist="38100" dir="2700000" algn="tl" rotWithShape="0">
              <a:srgbClr val="000000">
                <a:alpha val="43000"/>
              </a:srgbClr>
            </a:outerShdw>
          </a:effectLst>
        </p:spPr>
      </p:pic>
      <p:sp>
        <p:nvSpPr>
          <p:cNvPr id="5" name="TextBox 4"/>
          <p:cNvSpPr txBox="1"/>
          <p:nvPr/>
        </p:nvSpPr>
        <p:spPr>
          <a:xfrm>
            <a:off x="682957" y="1396693"/>
            <a:ext cx="3213139" cy="738664"/>
          </a:xfrm>
          <a:prstGeom prst="rect">
            <a:avLst/>
          </a:prstGeom>
          <a:noFill/>
        </p:spPr>
        <p:txBody>
          <a:bodyPr wrap="none" rtlCol="0">
            <a:spAutoFit/>
          </a:bodyPr>
          <a:lstStyle/>
          <a:p>
            <a:pPr algn="ctr"/>
            <a:r>
              <a:rPr lang="en-US" dirty="0" smtClean="0">
                <a:solidFill>
                  <a:srgbClr val="003468"/>
                </a:solidFill>
                <a:latin typeface="Arial" pitchFamily="34" charset="0"/>
                <a:cs typeface="Lucida Sans Unicode" pitchFamily="34" charset="0"/>
              </a:rPr>
              <a:t>Intranet / One Big App</a:t>
            </a:r>
          </a:p>
          <a:p>
            <a:pPr algn="ctr"/>
            <a:r>
              <a:rPr lang="en-US" sz="1800" dirty="0" smtClean="0">
                <a:solidFill>
                  <a:srgbClr val="003468"/>
                </a:solidFill>
                <a:latin typeface="Arial" pitchFamily="34" charset="0"/>
                <a:cs typeface="Lucida Sans Unicode" pitchFamily="34" charset="0"/>
              </a:rPr>
              <a:t>Driven by IT</a:t>
            </a:r>
            <a:endParaRPr lang="en-US" sz="1800" dirty="0">
              <a:solidFill>
                <a:srgbClr val="003468"/>
              </a:solidFill>
              <a:latin typeface="Arial" pitchFamily="34" charset="0"/>
              <a:cs typeface="Lucida Sans Unicode" pitchFamily="34" charset="0"/>
            </a:endParaRPr>
          </a:p>
        </p:txBody>
      </p:sp>
      <p:sp>
        <p:nvSpPr>
          <p:cNvPr id="8" name="TextBox 7"/>
          <p:cNvSpPr txBox="1"/>
          <p:nvPr/>
        </p:nvSpPr>
        <p:spPr>
          <a:xfrm>
            <a:off x="5044425" y="1400931"/>
            <a:ext cx="3332914" cy="738664"/>
          </a:xfrm>
          <a:prstGeom prst="rect">
            <a:avLst/>
          </a:prstGeom>
          <a:noFill/>
        </p:spPr>
        <p:txBody>
          <a:bodyPr wrap="none" rtlCol="0">
            <a:spAutoFit/>
          </a:bodyPr>
          <a:lstStyle/>
          <a:p>
            <a:pPr algn="ctr"/>
            <a:r>
              <a:rPr lang="en-US" dirty="0" smtClean="0">
                <a:solidFill>
                  <a:srgbClr val="003468"/>
                </a:solidFill>
                <a:latin typeface="Arial" pitchFamily="34" charset="0"/>
                <a:cs typeface="Lucida Sans Unicode" pitchFamily="34" charset="0"/>
              </a:rPr>
              <a:t>Tablet / Individual Apps</a:t>
            </a:r>
          </a:p>
          <a:p>
            <a:pPr algn="ctr"/>
            <a:r>
              <a:rPr lang="en-US" sz="1800" dirty="0" smtClean="0">
                <a:solidFill>
                  <a:srgbClr val="003468"/>
                </a:solidFill>
                <a:latin typeface="Arial" pitchFamily="34" charset="0"/>
                <a:cs typeface="Lucida Sans Unicode" pitchFamily="34" charset="0"/>
              </a:rPr>
              <a:t>Driven by Users</a:t>
            </a:r>
            <a:endParaRPr lang="en-US" sz="1800" dirty="0">
              <a:solidFill>
                <a:srgbClr val="003468"/>
              </a:solidFill>
              <a:latin typeface="Arial" pitchFamily="34" charset="0"/>
              <a:cs typeface="Lucida Sans Unicode"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295" y="2201804"/>
            <a:ext cx="3105569" cy="2128182"/>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211" y="3959385"/>
            <a:ext cx="3573987" cy="242108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732" y="3048000"/>
            <a:ext cx="1040134" cy="2165668"/>
          </a:xfrm>
          <a:prstGeom prst="rect">
            <a:avLst/>
          </a:prstGeom>
        </p:spPr>
      </p:pic>
    </p:spTree>
    <p:extLst>
      <p:ext uri="{BB962C8B-B14F-4D97-AF65-F5344CB8AC3E}">
        <p14:creationId xmlns:p14="http://schemas.microsoft.com/office/powerpoint/2010/main" val="221682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46" y="457200"/>
            <a:ext cx="8229600" cy="868959"/>
          </a:xfrm>
        </p:spPr>
        <p:txBody>
          <a:bodyPr/>
          <a:lstStyle/>
          <a:p>
            <a:r>
              <a:rPr lang="en-US" dirty="0" smtClean="0"/>
              <a:t>Typical </a:t>
            </a:r>
            <a:r>
              <a:rPr lang="en-US" dirty="0" err="1" smtClean="0"/>
              <a:t>OAuth</a:t>
            </a:r>
            <a:r>
              <a:rPr lang="en-US" dirty="0" smtClean="0"/>
              <a:t> flow</a:t>
            </a:r>
            <a:endParaRPr lang="en-US" dirty="0"/>
          </a:p>
        </p:txBody>
      </p:sp>
      <p:pic>
        <p:nvPicPr>
          <p:cNvPr id="4" name="Content Placeholder 3"/>
          <p:cNvPicPr>
            <a:picLocks noGrp="1" noChangeAspect="1"/>
          </p:cNvPicPr>
          <p:nvPr>
            <p:ph idx="1"/>
          </p:nvPr>
        </p:nvPicPr>
        <p:blipFill>
          <a:blip r:embed="rId3">
            <a:grayscl/>
            <a:extLst>
              <a:ext uri="{28A0092B-C50C-407E-A947-70E740481C1C}">
                <a14:useLocalDpi xmlns:a14="http://schemas.microsoft.com/office/drawing/2010/main" val="0"/>
              </a:ext>
            </a:extLst>
          </a:blip>
          <a:stretch>
            <a:fillRect/>
          </a:stretch>
        </p:blipFill>
        <p:spPr>
          <a:xfrm>
            <a:off x="914400" y="1524000"/>
            <a:ext cx="6491093" cy="4008223"/>
          </a:xfrm>
        </p:spPr>
      </p:pic>
    </p:spTree>
    <p:extLst>
      <p:ext uri="{BB962C8B-B14F-4D97-AF65-F5344CB8AC3E}">
        <p14:creationId xmlns:p14="http://schemas.microsoft.com/office/powerpoint/2010/main" val="3326338732"/>
      </p:ext>
    </p:extLst>
  </p:cSld>
  <p:clrMapOvr>
    <a:masterClrMapping/>
  </p:clrMapOvr>
  <mc:AlternateContent xmlns:mc="http://schemas.openxmlformats.org/markup-compatibility/2006" xmlns:p14="http://schemas.microsoft.com/office/powerpoint/2010/main">
    <mc:Choice Requires="p14">
      <p:transition spd="med" p14:dur="600" advClick="0">
        <p:fade/>
      </p:transition>
    </mc:Choice>
    <mc:Fallback xmlns="">
      <p:transitio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959"/>
          </a:xfrm>
        </p:spPr>
        <p:txBody>
          <a:bodyPr/>
          <a:lstStyle/>
          <a:p>
            <a:r>
              <a:rPr lang="en-US" dirty="0" smtClean="0"/>
              <a:t>OAuth/</a:t>
            </a:r>
            <a:r>
              <a:rPr lang="en-US" dirty="0" err="1" smtClean="0"/>
              <a:t>OpenID</a:t>
            </a:r>
            <a:r>
              <a:rPr lang="en-US" dirty="0" smtClean="0"/>
              <a:t> Connect support in NAM</a:t>
            </a:r>
            <a:endParaRPr lang="en-US" dirty="0"/>
          </a:p>
        </p:txBody>
      </p:sp>
      <p:sp>
        <p:nvSpPr>
          <p:cNvPr id="3" name="Content Placeholder 2"/>
          <p:cNvSpPr>
            <a:spLocks noGrp="1"/>
          </p:cNvSpPr>
          <p:nvPr>
            <p:ph idx="1"/>
          </p:nvPr>
        </p:nvSpPr>
        <p:spPr>
          <a:xfrm>
            <a:off x="685800" y="1066800"/>
            <a:ext cx="8001000" cy="5270500"/>
          </a:xfrm>
        </p:spPr>
        <p:txBody>
          <a:bodyPr>
            <a:noAutofit/>
          </a:bodyPr>
          <a:lstStyle/>
          <a:p>
            <a:r>
              <a:rPr lang="en-US" sz="1200" dirty="0" smtClean="0"/>
              <a:t>NAM IDP would function as </a:t>
            </a:r>
            <a:r>
              <a:rPr lang="en-US" sz="1200" dirty="0" err="1" smtClean="0"/>
              <a:t>OAuth</a:t>
            </a:r>
            <a:r>
              <a:rPr lang="en-US" sz="1200" dirty="0" smtClean="0"/>
              <a:t> 2.0 authorization server</a:t>
            </a:r>
          </a:p>
          <a:p>
            <a:pPr lvl="1"/>
            <a:r>
              <a:rPr lang="en-US" sz="1200" dirty="0" smtClean="0"/>
              <a:t>IDP could authenticate resource owners, obtain their authorization and issue access token to client applications</a:t>
            </a:r>
          </a:p>
          <a:p>
            <a:pPr lvl="1"/>
            <a:r>
              <a:rPr lang="en-US" sz="1200" dirty="0"/>
              <a:t>Provides ability to convert legacy applications to OAuth </a:t>
            </a:r>
            <a:r>
              <a:rPr lang="en-US" sz="1200" dirty="0" smtClean="0"/>
              <a:t>flow</a:t>
            </a:r>
          </a:p>
          <a:p>
            <a:r>
              <a:rPr lang="en-US" sz="1200" dirty="0" smtClean="0"/>
              <a:t>NAM Access Gateway could authorize OAuth tokens and inject credentials to applications</a:t>
            </a:r>
          </a:p>
          <a:p>
            <a:pPr lvl="1"/>
            <a:r>
              <a:rPr lang="en-US" sz="1200" dirty="0" smtClean="0"/>
              <a:t>Provides ability to convert legacy applications to OAuth flow without modifications</a:t>
            </a:r>
            <a:endParaRPr lang="en-US" sz="1200" dirty="0" smtClean="0"/>
          </a:p>
          <a:p>
            <a:r>
              <a:rPr lang="en-US" sz="1200" dirty="0" smtClean="0"/>
              <a:t>Supports OAuth Flows such as</a:t>
            </a:r>
          </a:p>
          <a:p>
            <a:pPr lvl="1"/>
            <a:r>
              <a:rPr lang="en-US" sz="1200" dirty="0" smtClean="0"/>
              <a:t>Authorization code grants</a:t>
            </a:r>
          </a:p>
          <a:p>
            <a:pPr lvl="1"/>
            <a:r>
              <a:rPr lang="en-US" sz="1200" dirty="0" smtClean="0"/>
              <a:t>Implicit grants</a:t>
            </a:r>
          </a:p>
          <a:p>
            <a:pPr lvl="1"/>
            <a:r>
              <a:rPr lang="en-US" sz="1200" dirty="0" smtClean="0"/>
              <a:t>Resource Owner Credentials grant</a:t>
            </a:r>
          </a:p>
          <a:p>
            <a:pPr lvl="1"/>
            <a:r>
              <a:rPr lang="en-US" sz="1200" dirty="0" smtClean="0"/>
              <a:t>Client credential grants</a:t>
            </a:r>
          </a:p>
          <a:p>
            <a:r>
              <a:rPr lang="en-US" sz="1200" dirty="0" smtClean="0"/>
              <a:t>Supports </a:t>
            </a:r>
            <a:r>
              <a:rPr lang="en-US" sz="1200" dirty="0" err="1" smtClean="0"/>
              <a:t>OpenID</a:t>
            </a:r>
            <a:r>
              <a:rPr lang="en-US" sz="1200" dirty="0" smtClean="0"/>
              <a:t> Connect endpoints</a:t>
            </a:r>
            <a:endParaRPr lang="en-US" sz="1200" dirty="0"/>
          </a:p>
          <a:p>
            <a:pPr lvl="1"/>
            <a:r>
              <a:rPr lang="en-US" sz="1200" dirty="0"/>
              <a:t>JSON Web Tokens</a:t>
            </a:r>
          </a:p>
          <a:p>
            <a:pPr lvl="1"/>
            <a:r>
              <a:rPr lang="en-US" sz="1200" dirty="0"/>
              <a:t>ID Token</a:t>
            </a:r>
          </a:p>
          <a:p>
            <a:pPr lvl="1"/>
            <a:r>
              <a:rPr lang="en-US" sz="1200" dirty="0" err="1"/>
              <a:t>Userinfo</a:t>
            </a:r>
            <a:r>
              <a:rPr lang="en-US" sz="1200" dirty="0"/>
              <a:t> endpoint</a:t>
            </a:r>
          </a:p>
          <a:p>
            <a:pPr lvl="1"/>
            <a:r>
              <a:rPr lang="en-US" sz="1200" dirty="0" err="1"/>
              <a:t>Tokeninfo</a:t>
            </a:r>
            <a:r>
              <a:rPr lang="en-US" sz="1200" dirty="0"/>
              <a:t> endpoint</a:t>
            </a:r>
          </a:p>
          <a:p>
            <a:pPr lvl="1"/>
            <a:r>
              <a:rPr lang="en-US" sz="1200" dirty="0"/>
              <a:t>Claims </a:t>
            </a:r>
            <a:r>
              <a:rPr lang="en-US" sz="1200" dirty="0" smtClean="0"/>
              <a:t>requests</a:t>
            </a:r>
            <a:endParaRPr lang="en-US" sz="1200" dirty="0" smtClean="0"/>
          </a:p>
        </p:txBody>
      </p:sp>
    </p:spTree>
    <p:extLst>
      <p:ext uri="{BB962C8B-B14F-4D97-AF65-F5344CB8AC3E}">
        <p14:creationId xmlns:p14="http://schemas.microsoft.com/office/powerpoint/2010/main" val="13846653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 Validation Method</a:t>
            </a: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371600"/>
            <a:ext cx="4988935" cy="476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5486400" y="1449388"/>
            <a:ext cx="2860026" cy="4878387"/>
          </a:xfrm>
        </p:spPr>
        <p:txBody>
          <a:bodyPr/>
          <a:lstStyle/>
          <a:p>
            <a:r>
              <a:rPr lang="en-US" sz="2000" dirty="0" smtClean="0"/>
              <a:t>Identity Server issues the Access token</a:t>
            </a:r>
          </a:p>
          <a:p>
            <a:r>
              <a:rPr lang="en-US" sz="2000" dirty="0" smtClean="0"/>
              <a:t>Web Applications validate the token</a:t>
            </a:r>
            <a:endParaRPr lang="en-US" sz="2000" dirty="0"/>
          </a:p>
        </p:txBody>
      </p:sp>
    </p:spTree>
    <p:extLst>
      <p:ext uri="{BB962C8B-B14F-4D97-AF65-F5344CB8AC3E}">
        <p14:creationId xmlns:p14="http://schemas.microsoft.com/office/powerpoint/2010/main" val="85642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241"/>
            <a:ext cx="8229600" cy="868959"/>
          </a:xfrm>
        </p:spPr>
        <p:txBody>
          <a:bodyPr/>
          <a:lstStyle/>
          <a:p>
            <a:r>
              <a:rPr lang="en-US" sz="2800" dirty="0" smtClean="0"/>
              <a:t>OAuth support in NAM Access Gateway</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19200"/>
            <a:ext cx="6629400" cy="5228727"/>
          </a:xfrm>
        </p:spPr>
      </p:pic>
    </p:spTree>
    <p:extLst>
      <p:ext uri="{BB962C8B-B14F-4D97-AF65-F5344CB8AC3E}">
        <p14:creationId xmlns:p14="http://schemas.microsoft.com/office/powerpoint/2010/main" val="364329302"/>
      </p:ext>
    </p:extLst>
  </p:cSld>
  <p:clrMapOvr>
    <a:masterClrMapping/>
  </p:clrMapOvr>
  <mc:AlternateContent xmlns:mc="http://schemas.openxmlformats.org/markup-compatibility/2006" xmlns:p14="http://schemas.microsoft.com/office/powerpoint/2010/main">
    <mc:Choice Requires="p14">
      <p:transition spd="med" p14:dur="6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13" y="314524"/>
            <a:ext cx="8229600" cy="868959"/>
          </a:xfrm>
        </p:spPr>
        <p:txBody>
          <a:bodyPr/>
          <a:lstStyle/>
          <a:p>
            <a:r>
              <a:rPr lang="en-US" dirty="0" smtClean="0"/>
              <a:t>Access Gateway Validation Method</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981200"/>
            <a:ext cx="8686800" cy="4463071"/>
          </a:xfrm>
        </p:spPr>
      </p:pic>
      <p:sp>
        <p:nvSpPr>
          <p:cNvPr id="4" name="Content Placeholder 3"/>
          <p:cNvSpPr>
            <a:spLocks noGrp="1"/>
          </p:cNvSpPr>
          <p:nvPr>
            <p:ph sz="half" idx="2"/>
          </p:nvPr>
        </p:nvSpPr>
        <p:spPr>
          <a:xfrm>
            <a:off x="762000" y="1449389"/>
            <a:ext cx="7584426" cy="1141412"/>
          </a:xfrm>
        </p:spPr>
        <p:txBody>
          <a:bodyPr/>
          <a:lstStyle/>
          <a:p>
            <a:r>
              <a:rPr lang="en-US" sz="2000" dirty="0" smtClean="0"/>
              <a:t>Used for access to legacy web applications</a:t>
            </a:r>
            <a:endParaRPr lang="en-US" sz="2000" dirty="0"/>
          </a:p>
        </p:txBody>
      </p:sp>
    </p:spTree>
    <p:extLst>
      <p:ext uri="{BB962C8B-B14F-4D97-AF65-F5344CB8AC3E}">
        <p14:creationId xmlns:p14="http://schemas.microsoft.com/office/powerpoint/2010/main" val="152014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Configuring OAuth with </a:t>
            </a:r>
            <a:r>
              <a:rPr lang="en-US" sz="2400" dirty="0" err="1" smtClean="0"/>
              <a:t>OpenID</a:t>
            </a:r>
            <a:r>
              <a:rPr lang="en-US" sz="2400" dirty="0" smtClean="0"/>
              <a:t> Connect</a:t>
            </a:r>
            <a:endParaRPr lang="en-US" sz="2400" dirty="0"/>
          </a:p>
        </p:txBody>
      </p:sp>
      <p:sp>
        <p:nvSpPr>
          <p:cNvPr id="3" name="Content Placeholder 2"/>
          <p:cNvSpPr>
            <a:spLocks noGrp="1"/>
          </p:cNvSpPr>
          <p:nvPr>
            <p:ph idx="1"/>
          </p:nvPr>
        </p:nvSpPr>
        <p:spPr/>
        <p:txBody>
          <a:bodyPr/>
          <a:lstStyle/>
          <a:p>
            <a:r>
              <a:rPr lang="en-US" dirty="0" smtClean="0"/>
              <a:t>To configure OAuth </a:t>
            </a:r>
            <a:r>
              <a:rPr lang="en-US" dirty="0"/>
              <a:t>and </a:t>
            </a:r>
            <a:r>
              <a:rPr lang="en-US" dirty="0" err="1" smtClean="0"/>
              <a:t>OpenID</a:t>
            </a:r>
            <a:r>
              <a:rPr lang="en-US" dirty="0" smtClean="0"/>
              <a:t> Connect:</a:t>
            </a:r>
            <a:endParaRPr lang="en-US" dirty="0"/>
          </a:p>
          <a:p>
            <a:pPr marL="457200" indent="-457200">
              <a:buFont typeface="+mj-lt"/>
              <a:buAutoNum type="arabicPeriod"/>
            </a:pPr>
            <a:r>
              <a:rPr lang="en-US" dirty="0" smtClean="0"/>
              <a:t>Enable </a:t>
            </a:r>
            <a:r>
              <a:rPr lang="en-US" dirty="0"/>
              <a:t>the OAuth protocol in the Administration Console</a:t>
            </a:r>
          </a:p>
          <a:p>
            <a:pPr marL="457200" indent="-457200">
              <a:buFont typeface="+mj-lt"/>
              <a:buAutoNum type="arabicPeriod"/>
            </a:pPr>
            <a:r>
              <a:rPr lang="en-US" dirty="0" smtClean="0"/>
              <a:t>Define </a:t>
            </a:r>
            <a:r>
              <a:rPr lang="en-US" dirty="0"/>
              <a:t>the global settings</a:t>
            </a:r>
          </a:p>
          <a:p>
            <a:pPr marL="457200" indent="-457200">
              <a:buFont typeface="+mj-lt"/>
              <a:buAutoNum type="arabicPeriod"/>
            </a:pPr>
            <a:r>
              <a:rPr lang="en-US" dirty="0" smtClean="0"/>
              <a:t>Configure </a:t>
            </a:r>
            <a:r>
              <a:rPr lang="en-US" dirty="0"/>
              <a:t>a resource </a:t>
            </a:r>
            <a:r>
              <a:rPr lang="en-US" dirty="0" smtClean="0"/>
              <a:t>server</a:t>
            </a:r>
          </a:p>
          <a:p>
            <a:pPr marL="457200" indent="-457200">
              <a:buFont typeface="+mj-lt"/>
              <a:buAutoNum type="arabicPeriod"/>
            </a:pPr>
            <a:r>
              <a:rPr lang="en-US" dirty="0"/>
              <a:t>Configure scopes and claims for a resource server</a:t>
            </a:r>
          </a:p>
          <a:p>
            <a:pPr marL="457200" indent="-457200">
              <a:buFont typeface="+mj-lt"/>
              <a:buAutoNum type="arabicPeriod"/>
            </a:pPr>
            <a:r>
              <a:rPr lang="en-US" dirty="0" smtClean="0"/>
              <a:t>Register </a:t>
            </a:r>
            <a:r>
              <a:rPr lang="en-US" dirty="0"/>
              <a:t>client </a:t>
            </a:r>
            <a:r>
              <a:rPr lang="en-US" dirty="0" smtClean="0"/>
              <a:t>applications</a:t>
            </a:r>
          </a:p>
          <a:p>
            <a:r>
              <a:rPr lang="en-US" dirty="0" smtClean="0"/>
              <a:t>More information about each step is in the Administration Guide.</a:t>
            </a:r>
            <a:endParaRPr lang="en-US" dirty="0"/>
          </a:p>
        </p:txBody>
      </p:sp>
    </p:spTree>
    <p:extLst>
      <p:ext uri="{BB962C8B-B14F-4D97-AF65-F5344CB8AC3E}">
        <p14:creationId xmlns:p14="http://schemas.microsoft.com/office/powerpoint/2010/main" val="878143528"/>
      </p:ext>
    </p:extLst>
  </p:cSld>
  <p:clrMapOvr>
    <a:masterClrMapping/>
  </p:clrMapOvr>
  <mc:AlternateContent xmlns:mc="http://schemas.openxmlformats.org/markup-compatibility/2006" xmlns:p14="http://schemas.microsoft.com/office/powerpoint/2010/main">
    <mc:Choice Requires="p14">
      <p:transition spd="med" p14:dur="6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641"/>
            <a:ext cx="8229600" cy="868959"/>
          </a:xfrm>
        </p:spPr>
        <p:txBody>
          <a:bodyPr>
            <a:normAutofit fontScale="90000"/>
          </a:bodyPr>
          <a:lstStyle/>
          <a:p>
            <a:r>
              <a:rPr lang="en-US" sz="3323" dirty="0"/>
              <a:t>Embracing Mobility</a:t>
            </a:r>
            <a:br>
              <a:rPr lang="en-US" sz="3323" dirty="0"/>
            </a:br>
            <a:r>
              <a:rPr lang="en-US" sz="2031" b="0" dirty="0"/>
              <a:t>What to choose when?</a:t>
            </a:r>
          </a:p>
        </p:txBody>
      </p:sp>
      <p:sp>
        <p:nvSpPr>
          <p:cNvPr id="4" name="Slide Number Placeholder 3"/>
          <p:cNvSpPr>
            <a:spLocks noGrp="1"/>
          </p:cNvSpPr>
          <p:nvPr>
            <p:ph type="sldNum" sz="quarter" idx="12"/>
          </p:nvPr>
        </p:nvSpPr>
        <p:spPr/>
        <p:txBody>
          <a:bodyPr/>
          <a:lstStyle/>
          <a:p>
            <a:fld id="{113F26FE-13B5-4B70-836B-2E5ACD941E91}" type="slidenum">
              <a:rPr lang="en-GB">
                <a:solidFill>
                  <a:srgbClr val="FFFFFF"/>
                </a:solidFill>
              </a:rPr>
              <a:pPr/>
              <a:t>26</a:t>
            </a:fld>
            <a:endParaRPr lang="en-GB">
              <a:solidFill>
                <a:srgbClr val="FFFFFF"/>
              </a:solidFill>
            </a:endParaRPr>
          </a:p>
        </p:txBody>
      </p:sp>
      <p:graphicFrame>
        <p:nvGraphicFramePr>
          <p:cNvPr id="5" name="Content Placeholder 4"/>
          <p:cNvGraphicFramePr>
            <a:graphicFrameLocks noGrp="1"/>
          </p:cNvGraphicFramePr>
          <p:nvPr>
            <p:ph idx="4294967295"/>
            <p:extLst/>
          </p:nvPr>
        </p:nvGraphicFramePr>
        <p:xfrm>
          <a:off x="685800" y="1295134"/>
          <a:ext cx="7674928" cy="4115067"/>
        </p:xfrm>
        <a:graphic>
          <a:graphicData uri="http://schemas.openxmlformats.org/drawingml/2006/table">
            <a:tbl>
              <a:tblPr firstRow="1" bandRow="1">
                <a:tableStyleId>{5C22544A-7EE6-4342-B048-85BDC9FD1C3A}</a:tableStyleId>
              </a:tblPr>
              <a:tblGrid>
                <a:gridCol w="1918732"/>
                <a:gridCol w="1918732"/>
                <a:gridCol w="1948076"/>
                <a:gridCol w="1889388"/>
              </a:tblGrid>
              <a:tr h="364088">
                <a:tc>
                  <a:txBody>
                    <a:bodyPr/>
                    <a:lstStyle/>
                    <a:p>
                      <a:r>
                        <a:rPr lang="en-US" sz="1500" dirty="0" smtClean="0"/>
                        <a:t>Mobile Access</a:t>
                      </a:r>
                      <a:endParaRPr lang="en-US" sz="1500" dirty="0"/>
                    </a:p>
                  </a:txBody>
                  <a:tcPr marL="84406" marR="84406" marT="42203" marB="42203">
                    <a:solidFill>
                      <a:schemeClr val="tx1">
                        <a:lumMod val="75000"/>
                      </a:schemeClr>
                    </a:solidFill>
                  </a:tcPr>
                </a:tc>
                <a:tc>
                  <a:txBody>
                    <a:bodyPr/>
                    <a:lstStyle/>
                    <a:p>
                      <a:r>
                        <a:rPr lang="en-US" sz="1500" dirty="0" smtClean="0"/>
                        <a:t>Mobile</a:t>
                      </a:r>
                      <a:r>
                        <a:rPr lang="en-US" sz="1500" baseline="0" dirty="0" smtClean="0"/>
                        <a:t> SDK</a:t>
                      </a:r>
                      <a:endParaRPr lang="en-US" sz="1500" dirty="0"/>
                    </a:p>
                  </a:txBody>
                  <a:tcPr marL="84406" marR="84406" marT="42203" marB="42203">
                    <a:solidFill>
                      <a:schemeClr val="tx1">
                        <a:lumMod val="75000"/>
                      </a:schemeClr>
                    </a:solidFill>
                  </a:tcPr>
                </a:tc>
                <a:tc>
                  <a:txBody>
                    <a:bodyPr/>
                    <a:lstStyle/>
                    <a:p>
                      <a:r>
                        <a:rPr lang="en-US" sz="1500" dirty="0" smtClean="0"/>
                        <a:t>OAuth/OIDC</a:t>
                      </a:r>
                      <a:endParaRPr lang="en-US" sz="1500" dirty="0"/>
                    </a:p>
                  </a:txBody>
                  <a:tcPr marL="84406" marR="84406" marT="42203" marB="42203">
                    <a:solidFill>
                      <a:schemeClr val="tx1">
                        <a:lumMod val="75000"/>
                      </a:schemeClr>
                    </a:solidFill>
                  </a:tcPr>
                </a:tc>
                <a:tc>
                  <a:txBody>
                    <a:bodyPr/>
                    <a:lstStyle/>
                    <a:p>
                      <a:r>
                        <a:rPr lang="en-US" sz="1500" dirty="0" smtClean="0"/>
                        <a:t>SAML</a:t>
                      </a:r>
                      <a:endParaRPr lang="en-US" sz="1500" dirty="0"/>
                    </a:p>
                  </a:txBody>
                  <a:tcPr marL="84406" marR="84406" marT="42203" marB="42203">
                    <a:solidFill>
                      <a:schemeClr val="tx1">
                        <a:lumMod val="75000"/>
                      </a:schemeClr>
                    </a:solidFill>
                  </a:tcPr>
                </a:tc>
              </a:tr>
              <a:tr h="1333223">
                <a:tc>
                  <a:txBody>
                    <a:bodyPr/>
                    <a:lstStyle/>
                    <a:p>
                      <a:r>
                        <a:rPr lang="en-US" sz="1500" dirty="0" smtClean="0"/>
                        <a:t>For</a:t>
                      </a:r>
                      <a:r>
                        <a:rPr lang="en-US" sz="1500" baseline="0" dirty="0" smtClean="0"/>
                        <a:t> extending existing applications to mobile</a:t>
                      </a:r>
                      <a:endParaRPr lang="en-US" sz="1500" dirty="0"/>
                    </a:p>
                  </a:txBody>
                  <a:tcPr marL="84406" marR="84406" marT="42203" marB="42203"/>
                </a:tc>
                <a:tc>
                  <a:txBody>
                    <a:bodyPr/>
                    <a:lstStyle/>
                    <a:p>
                      <a:r>
                        <a:rPr lang="en-US" sz="1500" dirty="0" smtClean="0"/>
                        <a:t>When developing</a:t>
                      </a:r>
                      <a:r>
                        <a:rPr lang="en-US" sz="1500" baseline="0" dirty="0" smtClean="0"/>
                        <a:t> </a:t>
                      </a:r>
                      <a:r>
                        <a:rPr lang="en-US" sz="1500" dirty="0" smtClean="0"/>
                        <a:t>native mobile apps</a:t>
                      </a:r>
                      <a:endParaRPr lang="en-US" sz="1500" dirty="0"/>
                    </a:p>
                  </a:txBody>
                  <a:tcPr marL="84406" marR="84406" marT="42203" marB="42203"/>
                </a:tc>
                <a:tc>
                  <a:txBody>
                    <a:bodyPr/>
                    <a:lstStyle/>
                    <a:p>
                      <a:r>
                        <a:rPr lang="en-US" sz="1500" dirty="0" smtClean="0"/>
                        <a:t>When developing native mobile apps</a:t>
                      </a:r>
                      <a:r>
                        <a:rPr lang="en-US" sz="1500" baseline="0" dirty="0" smtClean="0"/>
                        <a:t> and </a:t>
                      </a:r>
                      <a:r>
                        <a:rPr lang="en-US" sz="1500" dirty="0" smtClean="0"/>
                        <a:t>securing APIs (primarily RESTful</a:t>
                      </a:r>
                      <a:r>
                        <a:rPr lang="en-US" sz="1500" baseline="0" dirty="0" smtClean="0"/>
                        <a:t> APIs)</a:t>
                      </a:r>
                      <a:endParaRPr lang="en-US" sz="1500" dirty="0"/>
                    </a:p>
                  </a:txBody>
                  <a:tcPr marL="84406" marR="84406" marT="42203" marB="42203"/>
                </a:tc>
                <a:tc>
                  <a:txBody>
                    <a:bodyPr/>
                    <a:lstStyle/>
                    <a:p>
                      <a:r>
                        <a:rPr lang="en-US" sz="1500" dirty="0" smtClean="0"/>
                        <a:t>For federation to SAML enabled web applications</a:t>
                      </a:r>
                      <a:endParaRPr lang="en-US" sz="1500" dirty="0"/>
                    </a:p>
                  </a:txBody>
                  <a:tcPr marL="84406" marR="84406" marT="42203" marB="42203"/>
                </a:tc>
              </a:tr>
              <a:tr h="1333223">
                <a:tc>
                  <a:txBody>
                    <a:bodyPr/>
                    <a:lstStyle/>
                    <a:p>
                      <a:r>
                        <a:rPr lang="en-US" sz="1500" dirty="0" smtClean="0"/>
                        <a:t>Quick configuration,</a:t>
                      </a:r>
                      <a:r>
                        <a:rPr lang="en-US" sz="1500" baseline="0" dirty="0" smtClean="0"/>
                        <a:t> no developer experience required</a:t>
                      </a:r>
                      <a:endParaRPr lang="en-US" sz="1500" dirty="0"/>
                    </a:p>
                  </a:txBody>
                  <a:tcPr marL="84406" marR="84406" marT="42203" marB="42203"/>
                </a:tc>
                <a:tc>
                  <a:txBody>
                    <a:bodyPr/>
                    <a:lstStyle/>
                    <a:p>
                      <a:r>
                        <a:rPr lang="en-US" sz="1500" dirty="0" smtClean="0"/>
                        <a:t>Requires</a:t>
                      </a:r>
                      <a:r>
                        <a:rPr lang="en-US" sz="1500" baseline="0" dirty="0" smtClean="0"/>
                        <a:t> developer experience, more functional and easier that handling protocols</a:t>
                      </a:r>
                      <a:endParaRPr lang="en-US" sz="1500" dirty="0"/>
                    </a:p>
                  </a:txBody>
                  <a:tcPr marL="84406" marR="84406" marT="42203" marB="42203"/>
                </a:tc>
                <a:tc>
                  <a:txBody>
                    <a:bodyPr/>
                    <a:lstStyle/>
                    <a:p>
                      <a:r>
                        <a:rPr lang="en-US" sz="1500" dirty="0" smtClean="0"/>
                        <a:t>Flexible, requires understanding of technology,</a:t>
                      </a:r>
                      <a:r>
                        <a:rPr lang="en-US" sz="1500" baseline="0" dirty="0" smtClean="0"/>
                        <a:t> much broader than mobile use cases</a:t>
                      </a:r>
                      <a:endParaRPr lang="en-US" sz="1500" dirty="0"/>
                    </a:p>
                  </a:txBody>
                  <a:tcPr marL="84406" marR="84406" marT="42203" marB="42203"/>
                </a:tc>
                <a:tc>
                  <a:txBody>
                    <a:bodyPr/>
                    <a:lstStyle/>
                    <a:p>
                      <a:r>
                        <a:rPr lang="en-US" sz="1500" dirty="0" smtClean="0"/>
                        <a:t>Easier configuration with NAM, no developer</a:t>
                      </a:r>
                      <a:r>
                        <a:rPr lang="en-US" sz="1500" baseline="0" dirty="0" smtClean="0"/>
                        <a:t> experience required</a:t>
                      </a:r>
                      <a:endParaRPr lang="en-US" sz="1500" dirty="0"/>
                    </a:p>
                  </a:txBody>
                  <a:tcPr marL="84406" marR="84406" marT="42203" marB="42203"/>
                </a:tc>
              </a:tr>
              <a:tr h="1084533">
                <a:tc>
                  <a:txBody>
                    <a:bodyPr/>
                    <a:lstStyle/>
                    <a:p>
                      <a:r>
                        <a:rPr lang="en-US" sz="1500" dirty="0" smtClean="0"/>
                        <a:t>May</a:t>
                      </a:r>
                      <a:r>
                        <a:rPr lang="en-US" sz="1500" baseline="0" dirty="0" smtClean="0"/>
                        <a:t> not be as functional and user friendly as native apps</a:t>
                      </a:r>
                      <a:endParaRPr lang="en-US" sz="1500" dirty="0"/>
                    </a:p>
                  </a:txBody>
                  <a:tcPr marL="84406" marR="84406" marT="42203" marB="42203"/>
                </a:tc>
                <a:tc>
                  <a:txBody>
                    <a:bodyPr/>
                    <a:lstStyle/>
                    <a:p>
                      <a:r>
                        <a:rPr lang="en-US" sz="1500" dirty="0" smtClean="0"/>
                        <a:t>Allows faster development of native app authentication</a:t>
                      </a:r>
                      <a:endParaRPr lang="en-US" sz="1500" dirty="0"/>
                    </a:p>
                  </a:txBody>
                  <a:tcPr marL="84406" marR="84406" marT="42203" marB="42203"/>
                </a:tc>
                <a:tc>
                  <a:txBody>
                    <a:bodyPr/>
                    <a:lstStyle/>
                    <a:p>
                      <a:r>
                        <a:rPr lang="en-US" sz="1500" dirty="0" smtClean="0"/>
                        <a:t>More</a:t>
                      </a:r>
                      <a:r>
                        <a:rPr lang="en-US" sz="1500" baseline="0" dirty="0" smtClean="0"/>
                        <a:t> flexible and generic, supports complex use cases</a:t>
                      </a:r>
                      <a:endParaRPr lang="en-US" sz="1500" dirty="0"/>
                    </a:p>
                  </a:txBody>
                  <a:tcPr marL="84406" marR="84406" marT="42203" marB="42203"/>
                </a:tc>
                <a:tc>
                  <a:txBody>
                    <a:bodyPr/>
                    <a:lstStyle/>
                    <a:p>
                      <a:r>
                        <a:rPr lang="en-US" sz="1500" dirty="0" smtClean="0"/>
                        <a:t>More suited for web federation</a:t>
                      </a:r>
                      <a:endParaRPr lang="en-US" sz="1500" dirty="0"/>
                    </a:p>
                  </a:txBody>
                  <a:tcPr marL="84406" marR="84406" marT="42203" marB="42203"/>
                </a:tc>
              </a:tr>
            </a:tbl>
          </a:graphicData>
        </a:graphic>
      </p:graphicFrame>
    </p:spTree>
    <p:extLst>
      <p:ext uri="{BB962C8B-B14F-4D97-AF65-F5344CB8AC3E}">
        <p14:creationId xmlns:p14="http://schemas.microsoft.com/office/powerpoint/2010/main" val="1649390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564313"/>
            <a:ext cx="2133600" cy="320675"/>
          </a:xfrm>
          <a:prstGeom prst="rect">
            <a:avLst/>
          </a:prstGeom>
        </p:spPr>
        <p:txBody>
          <a:bodyPr/>
          <a:lstStyle/>
          <a:p>
            <a:fld id="{AE3AD13E-0250-4DDE-87F3-DC3D88732FA2}" type="slidenum">
              <a:rPr lang="en-GB" smtClean="0">
                <a:solidFill>
                  <a:srgbClr val="FFFFFF"/>
                </a:solidFill>
              </a:rPr>
              <a:pPr/>
              <a:t>27</a:t>
            </a:fld>
            <a:endParaRPr lang="en-GB">
              <a:solidFill>
                <a:srgbClr val="FFFFFF"/>
              </a:solidFill>
            </a:endParaRPr>
          </a:p>
        </p:txBody>
      </p:sp>
    </p:spTree>
    <p:extLst>
      <p:ext uri="{BB962C8B-B14F-4D97-AF65-F5344CB8AC3E}">
        <p14:creationId xmlns:p14="http://schemas.microsoft.com/office/powerpoint/2010/main" val="379096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60262" y="3958657"/>
            <a:ext cx="3603207" cy="2746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531" name="Rectangle 3"/>
          <p:cNvSpPr>
            <a:spLocks noGrp="1" noChangeArrowheads="1"/>
          </p:cNvSpPr>
          <p:nvPr>
            <p:ph type="title"/>
          </p:nvPr>
        </p:nvSpPr>
        <p:spPr>
          <a:xfrm>
            <a:off x="304800" y="304800"/>
            <a:ext cx="8229600" cy="868959"/>
          </a:xfrm>
        </p:spPr>
        <p:txBody>
          <a:bodyPr>
            <a:normAutofit/>
          </a:bodyPr>
          <a:lstStyle/>
          <a:p>
            <a:r>
              <a:rPr lang="en-US" dirty="0" smtClean="0">
                <a:solidFill>
                  <a:schemeClr val="tx1">
                    <a:lumMod val="75000"/>
                  </a:schemeClr>
                </a:solidFill>
              </a:rPr>
              <a:t>The Mobile Challenges</a:t>
            </a:r>
          </a:p>
        </p:txBody>
      </p:sp>
      <p:sp>
        <p:nvSpPr>
          <p:cNvPr id="22532" name="Rectangle 4"/>
          <p:cNvSpPr>
            <a:spLocks noGrp="1" noChangeArrowheads="1"/>
          </p:cNvSpPr>
          <p:nvPr>
            <p:ph type="body" sz="quarter" idx="4294967295"/>
          </p:nvPr>
        </p:nvSpPr>
        <p:spPr>
          <a:xfrm>
            <a:off x="533400" y="1120884"/>
            <a:ext cx="7848600" cy="3070116"/>
          </a:xfrm>
        </p:spPr>
        <p:txBody>
          <a:bodyPr>
            <a:normAutofit/>
          </a:bodyPr>
          <a:lstStyle/>
          <a:p>
            <a:pPr marL="457198" lvl="1" indent="0">
              <a:buNone/>
            </a:pPr>
            <a:r>
              <a:rPr lang="en-US" dirty="0" smtClean="0"/>
              <a:t>BYOD </a:t>
            </a:r>
            <a:r>
              <a:rPr lang="en-US" dirty="0"/>
              <a:t>presents new risks and </a:t>
            </a:r>
            <a:r>
              <a:rPr lang="en-US" dirty="0" smtClean="0"/>
              <a:t>opportunities</a:t>
            </a:r>
          </a:p>
          <a:p>
            <a:pPr lvl="1"/>
            <a:r>
              <a:rPr lang="en-US" dirty="0" smtClean="0"/>
              <a:t>Should I develop new apps ?</a:t>
            </a:r>
          </a:p>
          <a:p>
            <a:pPr lvl="1"/>
            <a:r>
              <a:rPr lang="en-US" dirty="0"/>
              <a:t>What about legacy systems </a:t>
            </a:r>
            <a:r>
              <a:rPr lang="en-US" dirty="0" smtClean="0"/>
              <a:t>?</a:t>
            </a:r>
          </a:p>
          <a:p>
            <a:pPr lvl="1"/>
            <a:r>
              <a:rPr lang="en-US" dirty="0" smtClean="0"/>
              <a:t>How do I manage authentication and access control ?</a:t>
            </a:r>
          </a:p>
          <a:p>
            <a:pPr lvl="1"/>
            <a:r>
              <a:rPr lang="en-US" dirty="0" smtClean="0"/>
              <a:t>How do I manage user enrollment ?</a:t>
            </a:r>
          </a:p>
          <a:p>
            <a:pPr lvl="1"/>
            <a:r>
              <a:rPr lang="en-US" dirty="0" smtClean="0"/>
              <a:t>What about lost devices ? </a:t>
            </a:r>
            <a:endParaRPr lang="en-US" dirty="0"/>
          </a:p>
          <a:p>
            <a:pPr lvl="1"/>
            <a:r>
              <a:rPr lang="en-US" dirty="0" smtClean="0"/>
              <a:t>What about SSO between apps ?</a:t>
            </a:r>
          </a:p>
          <a:p>
            <a:endParaRPr lang="en-US" dirty="0" smtClean="0"/>
          </a:p>
        </p:txBody>
      </p:sp>
    </p:spTree>
    <p:extLst>
      <p:ext uri="{BB962C8B-B14F-4D97-AF65-F5344CB8AC3E}">
        <p14:creationId xmlns:p14="http://schemas.microsoft.com/office/powerpoint/2010/main" val="304505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847" y="1700809"/>
            <a:ext cx="7772400" cy="1490203"/>
          </a:xfrm>
        </p:spPr>
        <p:txBody>
          <a:bodyPr>
            <a:normAutofit/>
          </a:bodyPr>
          <a:lstStyle/>
          <a:p>
            <a:pPr algn="ctr"/>
            <a:r>
              <a:rPr lang="en-US" dirty="0" smtClean="0"/>
              <a:t>Access manager Mobility support</a:t>
            </a:r>
            <a:endParaRPr lang="en-US" dirty="0"/>
          </a:p>
        </p:txBody>
      </p:sp>
    </p:spTree>
    <p:extLst>
      <p:ext uri="{BB962C8B-B14F-4D97-AF65-F5344CB8AC3E}">
        <p14:creationId xmlns:p14="http://schemas.microsoft.com/office/powerpoint/2010/main" val="99562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title"/>
          </p:nvPr>
        </p:nvSpPr>
        <p:spPr>
          <a:xfrm>
            <a:off x="272097" y="379879"/>
            <a:ext cx="8229600" cy="868959"/>
          </a:xfrm>
        </p:spPr>
        <p:txBody>
          <a:bodyPr>
            <a:normAutofit/>
          </a:bodyPr>
          <a:lstStyle/>
          <a:p>
            <a:r>
              <a:rPr lang="en-US" dirty="0" smtClean="0"/>
              <a:t>Mobile Access</a:t>
            </a:r>
            <a:endParaRPr lang="en-US" sz="2800" b="0" dirty="0" smtClean="0"/>
          </a:p>
        </p:txBody>
      </p:sp>
      <p:sp>
        <p:nvSpPr>
          <p:cNvPr id="22532" name="Rectangle 4"/>
          <p:cNvSpPr>
            <a:spLocks noGrp="1" noChangeArrowheads="1"/>
          </p:cNvSpPr>
          <p:nvPr>
            <p:ph idx="4294967295"/>
          </p:nvPr>
        </p:nvSpPr>
        <p:spPr>
          <a:xfrm>
            <a:off x="272097" y="1248838"/>
            <a:ext cx="8033703" cy="4616450"/>
          </a:xfrm>
        </p:spPr>
        <p:txBody>
          <a:bodyPr/>
          <a:lstStyle/>
          <a:p>
            <a:pPr>
              <a:spcAft>
                <a:spcPts val="600"/>
              </a:spcAft>
            </a:pPr>
            <a:r>
              <a:rPr lang="en-US" sz="2000" dirty="0" smtClean="0"/>
              <a:t>Brings ease of use to the mobile owner and administrator</a:t>
            </a:r>
          </a:p>
          <a:p>
            <a:pPr>
              <a:spcAft>
                <a:spcPts val="600"/>
              </a:spcAft>
            </a:pPr>
            <a:r>
              <a:rPr lang="en-US" sz="2000" dirty="0" smtClean="0"/>
              <a:t>Gives a mobile view of the corporate resources</a:t>
            </a:r>
          </a:p>
          <a:p>
            <a:pPr>
              <a:spcAft>
                <a:spcPts val="600"/>
              </a:spcAft>
            </a:pPr>
            <a:r>
              <a:rPr lang="en-US" sz="2000" dirty="0" smtClean="0"/>
              <a:t>Reduces risk of lost or stolen devices</a:t>
            </a:r>
          </a:p>
          <a:p>
            <a:pPr>
              <a:spcAft>
                <a:spcPts val="600"/>
              </a:spcAft>
            </a:pPr>
            <a:r>
              <a:rPr lang="en-US" sz="2000" dirty="0" smtClean="0"/>
              <a:t>Keeps corporate password off of the mobile device</a:t>
            </a:r>
          </a:p>
          <a:p>
            <a:pPr>
              <a:spcAft>
                <a:spcPts val="600"/>
              </a:spcAft>
            </a:pPr>
            <a:r>
              <a:rPr lang="en-US" sz="2000" dirty="0" smtClean="0"/>
              <a:t>Delivered as an App</a:t>
            </a:r>
          </a:p>
          <a:p>
            <a:pPr lvl="1"/>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smtClean="0"/>
          </a:p>
          <a:p>
            <a:pPr lvl="1"/>
            <a:endParaRPr lang="en-US" dirty="0" smtClean="0"/>
          </a:p>
          <a:p>
            <a:pPr marL="0" indent="0"/>
            <a:endParaRPr lang="en-US" dirty="0" smtClean="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0946" y="3716425"/>
            <a:ext cx="4053217" cy="2740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061" y="3718313"/>
            <a:ext cx="4049485" cy="2743200"/>
          </a:xfrm>
          <a:prstGeom prst="rect">
            <a:avLst/>
          </a:prstGeom>
        </p:spPr>
      </p:pic>
      <p:sp>
        <p:nvSpPr>
          <p:cNvPr id="3" name="Rounded Rectangle 2"/>
          <p:cNvSpPr/>
          <p:nvPr/>
        </p:nvSpPr>
        <p:spPr bwMode="auto">
          <a:xfrm>
            <a:off x="3280235" y="5317376"/>
            <a:ext cx="445303" cy="467784"/>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cs typeface="Lucida Sans Unicode" charset="0"/>
            </a:endParaRPr>
          </a:p>
        </p:txBody>
      </p:sp>
      <p:cxnSp>
        <p:nvCxnSpPr>
          <p:cNvPr id="5" name="Straight Arrow Connector 4"/>
          <p:cNvCxnSpPr>
            <a:stCxn id="3" idx="3"/>
          </p:cNvCxnSpPr>
          <p:nvPr/>
        </p:nvCxnSpPr>
        <p:spPr bwMode="auto">
          <a:xfrm flipV="1">
            <a:off x="3725538" y="5079831"/>
            <a:ext cx="1491773" cy="471437"/>
          </a:xfrm>
          <a:prstGeom prst="straightConnector1">
            <a:avLst/>
          </a:prstGeom>
          <a:solidFill>
            <a:srgbClr val="00B8FF"/>
          </a:solidFill>
          <a:ln w="31750" cap="flat" cmpd="sng" algn="ctr">
            <a:solidFill>
              <a:srgbClr val="FF0000"/>
            </a:solidFill>
            <a:prstDash val="solid"/>
            <a:round/>
            <a:headEnd type="none" w="med" len="med"/>
            <a:tailEnd type="arrow"/>
          </a:ln>
          <a:effectLst/>
        </p:spPr>
      </p:cxnSp>
      <p:pic>
        <p:nvPicPr>
          <p:cNvPr id="8" name="Picture 7" descr="Screen Shot 2014-04-04 at 4.02.1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1581" y="2819400"/>
            <a:ext cx="1274573" cy="2650533"/>
          </a:xfrm>
          <a:prstGeom prst="rect">
            <a:avLst/>
          </a:prstGeom>
        </p:spPr>
      </p:pic>
    </p:spTree>
    <p:extLst>
      <p:ext uri="{BB962C8B-B14F-4D97-AF65-F5344CB8AC3E}">
        <p14:creationId xmlns:p14="http://schemas.microsoft.com/office/powerpoint/2010/main" val="35643940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6488" y="304800"/>
            <a:ext cx="3506980" cy="2861343"/>
          </a:xfrm>
          <a:prstGeom prst="rect">
            <a:avLst/>
          </a:prstGeom>
          <a:ln>
            <a:solidFill>
              <a:schemeClr val="tx1"/>
            </a:solidFill>
          </a:ln>
        </p:spPr>
      </p:pic>
      <p:sp>
        <p:nvSpPr>
          <p:cNvPr id="5" name="Content Placeholder 4"/>
          <p:cNvSpPr>
            <a:spLocks noGrp="1"/>
          </p:cNvSpPr>
          <p:nvPr>
            <p:ph idx="1"/>
          </p:nvPr>
        </p:nvSpPr>
        <p:spPr>
          <a:xfrm>
            <a:off x="457200" y="1600202"/>
            <a:ext cx="3810000" cy="4525963"/>
          </a:xfrm>
        </p:spPr>
        <p:txBody>
          <a:bodyPr/>
          <a:lstStyle/>
          <a:p>
            <a:r>
              <a:rPr lang="en-US" dirty="0" smtClean="0"/>
              <a:t>Native Mobile App </a:t>
            </a:r>
          </a:p>
          <a:p>
            <a:r>
              <a:rPr lang="en-US" dirty="0" smtClean="0"/>
              <a:t>Container for ‘</a:t>
            </a:r>
            <a:r>
              <a:rPr lang="en-US" dirty="0" err="1" smtClean="0"/>
              <a:t>AppMarks</a:t>
            </a:r>
            <a:r>
              <a:rPr lang="en-US" dirty="0" smtClean="0"/>
              <a:t>’</a:t>
            </a:r>
          </a:p>
          <a:p>
            <a:r>
              <a:rPr lang="en-US" dirty="0" smtClean="0"/>
              <a:t>Role-based access</a:t>
            </a:r>
          </a:p>
          <a:p>
            <a:r>
              <a:rPr lang="en-US" dirty="0" smtClean="0"/>
              <a:t>Built-in security</a:t>
            </a:r>
          </a:p>
          <a:p>
            <a:pPr lvl="1"/>
            <a:r>
              <a:rPr lang="en-US" dirty="0" smtClean="0"/>
              <a:t>No passwords in the device</a:t>
            </a:r>
          </a:p>
          <a:p>
            <a:pPr lvl="1"/>
            <a:r>
              <a:rPr lang="en-US" dirty="0" smtClean="0"/>
              <a:t>Tokens stored in secure keychain</a:t>
            </a:r>
          </a:p>
          <a:p>
            <a:pPr lvl="1"/>
            <a:r>
              <a:rPr lang="en-US" dirty="0" smtClean="0"/>
              <a:t>PIN protection</a:t>
            </a:r>
          </a:p>
          <a:p>
            <a:r>
              <a:rPr lang="en-US" dirty="0" smtClean="0"/>
              <a:t>User self-service</a:t>
            </a:r>
            <a:endParaRPr lang="en-US" dirty="0"/>
          </a:p>
        </p:txBody>
      </p:sp>
      <p:sp>
        <p:nvSpPr>
          <p:cNvPr id="2" name="Title 1"/>
          <p:cNvSpPr>
            <a:spLocks noGrp="1"/>
          </p:cNvSpPr>
          <p:nvPr>
            <p:ph type="title"/>
          </p:nvPr>
        </p:nvSpPr>
        <p:spPr>
          <a:xfrm>
            <a:off x="457200" y="228600"/>
            <a:ext cx="8229600" cy="868959"/>
          </a:xfrm>
        </p:spPr>
        <p:txBody>
          <a:bodyPr>
            <a:normAutofit/>
          </a:bodyPr>
          <a:lstStyle/>
          <a:p>
            <a:r>
              <a:rPr lang="en-US" dirty="0"/>
              <a:t>MobileAccess</a:t>
            </a:r>
            <a:br>
              <a:rPr lang="en-US" dirty="0"/>
            </a:br>
            <a:r>
              <a:rPr lang="en-US" sz="1846" b="0" i="1" dirty="0"/>
              <a:t>Native Mobile App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488" y="3124200"/>
            <a:ext cx="3506980" cy="2819399"/>
          </a:xfrm>
          <a:prstGeom prst="rect">
            <a:avLst/>
          </a:prstGeom>
          <a:ln>
            <a:solidFill>
              <a:schemeClr val="tx1"/>
            </a:solidFill>
          </a:ln>
        </p:spPr>
      </p:pic>
    </p:spTree>
    <p:extLst>
      <p:ext uri="{BB962C8B-B14F-4D97-AF65-F5344CB8AC3E}">
        <p14:creationId xmlns:p14="http://schemas.microsoft.com/office/powerpoint/2010/main" val="1926112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11" y="304800"/>
            <a:ext cx="8229600" cy="868959"/>
          </a:xfrm>
        </p:spPr>
        <p:txBody>
          <a:bodyPr/>
          <a:lstStyle/>
          <a:p>
            <a:r>
              <a:rPr lang="en-US" dirty="0" smtClean="0"/>
              <a:t>Mobile Access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911" y="1290041"/>
            <a:ext cx="4423910" cy="3031614"/>
          </a:xfrm>
          <a:prstGeom prst="rect">
            <a:avLst/>
          </a:prstGeom>
          <a:ln>
            <a:solidFill>
              <a:schemeClr val="tx1"/>
            </a:solidFill>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238" y="3326312"/>
            <a:ext cx="4569507" cy="3095473"/>
          </a:xfrm>
          <a:prstGeom prst="rect">
            <a:avLst/>
          </a:prstGeom>
        </p:spPr>
      </p:pic>
      <p:sp>
        <p:nvSpPr>
          <p:cNvPr id="6" name="TextBox 5"/>
          <p:cNvSpPr txBox="1"/>
          <p:nvPr/>
        </p:nvSpPr>
        <p:spPr>
          <a:xfrm>
            <a:off x="5613902" y="1975636"/>
            <a:ext cx="2996283" cy="830997"/>
          </a:xfrm>
          <a:prstGeom prst="rect">
            <a:avLst/>
          </a:prstGeom>
          <a:noFill/>
        </p:spPr>
        <p:txBody>
          <a:bodyPr wrap="none" rtlCol="0">
            <a:spAutoFit/>
          </a:bodyPr>
          <a:lstStyle/>
          <a:p>
            <a:pPr algn="ctr"/>
            <a:r>
              <a:rPr lang="en-US" dirty="0" smtClean="0">
                <a:solidFill>
                  <a:srgbClr val="000000"/>
                </a:solidFill>
              </a:rPr>
              <a:t>HTML Landing Page</a:t>
            </a:r>
          </a:p>
          <a:p>
            <a:pPr algn="ctr"/>
            <a:r>
              <a:rPr lang="en-US" dirty="0" smtClean="0">
                <a:solidFill>
                  <a:srgbClr val="000000"/>
                </a:solidFill>
              </a:rPr>
              <a:t>Desktop View</a:t>
            </a:r>
            <a:endParaRPr lang="en-US" dirty="0">
              <a:solidFill>
                <a:srgbClr val="000000"/>
              </a:solidFill>
            </a:endParaRPr>
          </a:p>
        </p:txBody>
      </p:sp>
      <p:sp>
        <p:nvSpPr>
          <p:cNvPr id="7" name="TextBox 6"/>
          <p:cNvSpPr txBox="1"/>
          <p:nvPr/>
        </p:nvSpPr>
        <p:spPr>
          <a:xfrm>
            <a:off x="745868" y="4950363"/>
            <a:ext cx="2877711" cy="830997"/>
          </a:xfrm>
          <a:prstGeom prst="rect">
            <a:avLst/>
          </a:prstGeom>
          <a:noFill/>
        </p:spPr>
        <p:txBody>
          <a:bodyPr wrap="none" rtlCol="0">
            <a:spAutoFit/>
          </a:bodyPr>
          <a:lstStyle/>
          <a:p>
            <a:pPr algn="ctr"/>
            <a:r>
              <a:rPr lang="en-US" dirty="0" smtClean="0">
                <a:solidFill>
                  <a:srgbClr val="000000"/>
                </a:solidFill>
              </a:rPr>
              <a:t>Mobile Device View</a:t>
            </a:r>
          </a:p>
          <a:p>
            <a:pPr algn="ctr"/>
            <a:r>
              <a:rPr lang="en-US" dirty="0" smtClean="0">
                <a:solidFill>
                  <a:srgbClr val="000000"/>
                </a:solidFill>
              </a:rPr>
              <a:t>of Applications</a:t>
            </a:r>
          </a:p>
        </p:txBody>
      </p:sp>
      <p:sp>
        <p:nvSpPr>
          <p:cNvPr id="8" name="Left Arrow 7"/>
          <p:cNvSpPr/>
          <p:nvPr/>
        </p:nvSpPr>
        <p:spPr bwMode="auto">
          <a:xfrm>
            <a:off x="5170430" y="2096578"/>
            <a:ext cx="423310" cy="272153"/>
          </a:xfrm>
          <a:prstGeom prst="leftArrow">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cs typeface="Lucida Sans Unicode" charset="0"/>
            </a:endParaRPr>
          </a:p>
        </p:txBody>
      </p:sp>
      <p:sp>
        <p:nvSpPr>
          <p:cNvPr id="9" name="Left Arrow 8"/>
          <p:cNvSpPr/>
          <p:nvPr/>
        </p:nvSpPr>
        <p:spPr bwMode="auto">
          <a:xfrm rot="10800000">
            <a:off x="3730377" y="5061228"/>
            <a:ext cx="423310" cy="272153"/>
          </a:xfrm>
          <a:prstGeom prst="leftArrow">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385671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868959"/>
          </a:xfrm>
        </p:spPr>
        <p:txBody>
          <a:bodyPr/>
          <a:lstStyle/>
          <a:p>
            <a:r>
              <a:rPr lang="en-US" dirty="0" smtClean="0"/>
              <a:t>Native Mobile Application Development</a:t>
            </a:r>
            <a:endParaRPr lang="en-US" dirty="0"/>
          </a:p>
        </p:txBody>
      </p:sp>
      <p:sp>
        <p:nvSpPr>
          <p:cNvPr id="2" name="Content Placeholder 1"/>
          <p:cNvSpPr>
            <a:spLocks noGrp="1"/>
          </p:cNvSpPr>
          <p:nvPr>
            <p:ph sz="half" idx="1"/>
          </p:nvPr>
        </p:nvSpPr>
        <p:spPr>
          <a:xfrm>
            <a:off x="457200" y="1295400"/>
            <a:ext cx="4038600" cy="4525963"/>
          </a:xfrm>
          <a:ln>
            <a:solidFill>
              <a:schemeClr val="tx1"/>
            </a:solidFill>
          </a:ln>
        </p:spPr>
        <p:txBody>
          <a:bodyPr/>
          <a:lstStyle/>
          <a:p>
            <a:r>
              <a:rPr lang="en-US" dirty="0" smtClean="0"/>
              <a:t>Option 1</a:t>
            </a:r>
          </a:p>
          <a:p>
            <a:pPr lvl="1"/>
            <a:r>
              <a:rPr lang="en-US" dirty="0"/>
              <a:t>SDK for developing native mobile app </a:t>
            </a:r>
          </a:p>
          <a:p>
            <a:pPr lvl="1"/>
            <a:r>
              <a:rPr lang="en-US" dirty="0"/>
              <a:t>SDK for iOS </a:t>
            </a:r>
          </a:p>
          <a:p>
            <a:pPr lvl="1"/>
            <a:r>
              <a:rPr lang="en-US" dirty="0"/>
              <a:t>Android SDK in development</a:t>
            </a:r>
          </a:p>
          <a:p>
            <a:endParaRPr lang="en-US" dirty="0"/>
          </a:p>
        </p:txBody>
      </p:sp>
      <p:sp>
        <p:nvSpPr>
          <p:cNvPr id="4" name="Content Placeholder 3"/>
          <p:cNvSpPr>
            <a:spLocks noGrp="1"/>
          </p:cNvSpPr>
          <p:nvPr>
            <p:ph sz="half" idx="2"/>
          </p:nvPr>
        </p:nvSpPr>
        <p:spPr>
          <a:xfrm>
            <a:off x="4648200" y="1295400"/>
            <a:ext cx="4038600" cy="4525963"/>
          </a:xfrm>
          <a:ln>
            <a:solidFill>
              <a:schemeClr val="tx1"/>
            </a:solidFill>
          </a:ln>
        </p:spPr>
        <p:txBody>
          <a:bodyPr/>
          <a:lstStyle/>
          <a:p>
            <a:r>
              <a:rPr lang="en-US" dirty="0" smtClean="0"/>
              <a:t>Option 2</a:t>
            </a:r>
          </a:p>
          <a:p>
            <a:pPr lvl="1"/>
            <a:r>
              <a:rPr lang="en-US" dirty="0" smtClean="0"/>
              <a:t>OAuth/</a:t>
            </a:r>
            <a:r>
              <a:rPr lang="en-US" dirty="0" err="1" smtClean="0"/>
              <a:t>OpenID</a:t>
            </a:r>
            <a:r>
              <a:rPr lang="en-US" dirty="0" smtClean="0"/>
              <a:t> Connect</a:t>
            </a:r>
          </a:p>
          <a:p>
            <a:pPr lvl="1"/>
            <a:r>
              <a:rPr lang="en-US" dirty="0" smtClean="0"/>
              <a:t>Supports full-stack OAuth2.0 protocol</a:t>
            </a:r>
          </a:p>
          <a:p>
            <a:pPr lvl="1"/>
            <a:r>
              <a:rPr lang="en-US" dirty="0" smtClean="0"/>
              <a:t>Role based access control</a:t>
            </a:r>
          </a:p>
          <a:p>
            <a:pPr lvl="1"/>
            <a:r>
              <a:rPr lang="en-US" dirty="0" smtClean="0"/>
              <a:t>Application and device registration support</a:t>
            </a:r>
          </a:p>
          <a:p>
            <a:pPr lvl="1"/>
            <a:endParaRPr lang="en-US" dirty="0"/>
          </a:p>
        </p:txBody>
      </p:sp>
      <p:sp>
        <p:nvSpPr>
          <p:cNvPr id="3" name="Slide Number Placeholder 2"/>
          <p:cNvSpPr>
            <a:spLocks noGrp="1"/>
          </p:cNvSpPr>
          <p:nvPr>
            <p:ph type="sldNum" sz="quarter" idx="12"/>
          </p:nvPr>
        </p:nvSpPr>
        <p:spPr/>
        <p:txBody>
          <a:bodyPr/>
          <a:lstStyle/>
          <a:p>
            <a:fld id="{AE3AD13E-0250-4DDE-87F3-DC3D88732FA2}" type="slidenum">
              <a:rPr lang="en-GB" smtClean="0">
                <a:solidFill>
                  <a:srgbClr val="FFFFFF"/>
                </a:solidFill>
              </a:rPr>
              <a:pPr/>
              <a:t>8</a:t>
            </a:fld>
            <a:endParaRPr lang="en-GB">
              <a:solidFill>
                <a:srgbClr val="FFFFFF"/>
              </a:solidFill>
            </a:endParaRPr>
          </a:p>
        </p:txBody>
      </p:sp>
      <p:pic>
        <p:nvPicPr>
          <p:cNvPr id="9" name="Picture 8"/>
          <p:cNvPicPr>
            <a:picLocks noChangeAspect="1"/>
          </p:cNvPicPr>
          <p:nvPr/>
        </p:nvPicPr>
        <p:blipFill>
          <a:blip r:embed="rId2"/>
          <a:stretch>
            <a:fillRect/>
          </a:stretch>
        </p:blipFill>
        <p:spPr>
          <a:xfrm>
            <a:off x="1707920" y="3863183"/>
            <a:ext cx="1537159" cy="1808075"/>
          </a:xfrm>
          <a:prstGeom prst="rect">
            <a:avLst/>
          </a:prstGeom>
        </p:spPr>
      </p:pic>
    </p:spTree>
    <p:extLst>
      <p:ext uri="{BB962C8B-B14F-4D97-AF65-F5344CB8AC3E}">
        <p14:creationId xmlns:p14="http://schemas.microsoft.com/office/powerpoint/2010/main" val="112078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22313" y="2133600"/>
            <a:ext cx="7772400" cy="1500187"/>
          </a:xfrm>
        </p:spPr>
        <p:txBody>
          <a:bodyPr>
            <a:normAutofit/>
          </a:bodyPr>
          <a:lstStyle/>
          <a:p>
            <a:r>
              <a:rPr lang="en-US" sz="2400" b="1" dirty="0" smtClean="0"/>
              <a:t>Native Application Development – Option 1 </a:t>
            </a:r>
          </a:p>
          <a:p>
            <a:r>
              <a:rPr lang="en-US" sz="2400" b="1" dirty="0" smtClean="0"/>
              <a:t>Mobile Development SDK</a:t>
            </a:r>
            <a:endParaRPr lang="en-US" sz="2400" b="1" dirty="0"/>
          </a:p>
        </p:txBody>
      </p:sp>
      <p:sp>
        <p:nvSpPr>
          <p:cNvPr id="4" name="Slide Number Placeholder 3"/>
          <p:cNvSpPr>
            <a:spLocks noGrp="1"/>
          </p:cNvSpPr>
          <p:nvPr>
            <p:ph type="sldNum" sz="quarter" idx="1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975814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Graphic Break Theme">
  <a:themeElements>
    <a:clrScheme name="NetIQ BU 2011">
      <a:dk1>
        <a:srgbClr val="000000"/>
      </a:dk1>
      <a:lt1>
        <a:srgbClr val="FFFFFF"/>
      </a:lt1>
      <a:dk2>
        <a:srgbClr val="003468"/>
      </a:dk2>
      <a:lt2>
        <a:srgbClr val="B1B3B3"/>
      </a:lt2>
      <a:accent1>
        <a:srgbClr val="7373A8"/>
      </a:accent1>
      <a:accent2>
        <a:srgbClr val="956E8E"/>
      </a:accent2>
      <a:accent3>
        <a:srgbClr val="AF0632"/>
      </a:accent3>
      <a:accent4>
        <a:srgbClr val="5C8727"/>
      </a:accent4>
      <a:accent5>
        <a:srgbClr val="9F6614"/>
      </a:accent5>
      <a:accent6>
        <a:srgbClr val="E7A614"/>
      </a:accent6>
      <a:hlink>
        <a:srgbClr val="00497E"/>
      </a:hlink>
      <a:folHlink>
        <a:srgbClr val="B1B3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raphic Break Theme">
  <a:themeElements>
    <a:clrScheme name="NetIQ BU 2012">
      <a:dk1>
        <a:srgbClr val="000000"/>
      </a:dk1>
      <a:lt1>
        <a:srgbClr val="FFFFFF"/>
      </a:lt1>
      <a:dk2>
        <a:srgbClr val="0088CE"/>
      </a:dk2>
      <a:lt2>
        <a:srgbClr val="CD0C30"/>
      </a:lt2>
      <a:accent1>
        <a:srgbClr val="EF7320"/>
      </a:accent1>
      <a:accent2>
        <a:srgbClr val="F0AB00"/>
      </a:accent2>
      <a:accent3>
        <a:srgbClr val="009B74"/>
      </a:accent3>
      <a:accent4>
        <a:srgbClr val="009AA6"/>
      </a:accent4>
      <a:accent5>
        <a:srgbClr val="00A1DE"/>
      </a:accent5>
      <a:accent6>
        <a:srgbClr val="005B82"/>
      </a:accent6>
      <a:hlink>
        <a:srgbClr val="723768"/>
      </a:hlink>
      <a:folHlink>
        <a:srgbClr val="AF1E6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NetIQ 2012">
      <a:dk1>
        <a:srgbClr val="000000"/>
      </a:dk1>
      <a:lt1>
        <a:srgbClr val="FFFFFF"/>
      </a:lt1>
      <a:dk2>
        <a:srgbClr val="0079C2"/>
      </a:dk2>
      <a:lt2>
        <a:srgbClr val="D31145"/>
      </a:lt2>
      <a:accent1>
        <a:srgbClr val="F68026"/>
      </a:accent1>
      <a:accent2>
        <a:srgbClr val="FDB813"/>
      </a:accent2>
      <a:accent3>
        <a:srgbClr val="01A290"/>
      </a:accent3>
      <a:accent4>
        <a:srgbClr val="00A2B1"/>
      </a:accent4>
      <a:accent5>
        <a:srgbClr val="009DDC"/>
      </a:accent5>
      <a:accent6>
        <a:srgbClr val="00497E"/>
      </a:accent6>
      <a:hlink>
        <a:srgbClr val="652C8A"/>
      </a:hlink>
      <a:folHlink>
        <a:srgbClr val="9D00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ogo Content Theme">
  <a:themeElements>
    <a:clrScheme name="NetIQ BU 2012">
      <a:dk1>
        <a:srgbClr val="000000"/>
      </a:dk1>
      <a:lt1>
        <a:srgbClr val="FFFFFF"/>
      </a:lt1>
      <a:dk2>
        <a:srgbClr val="0088CE"/>
      </a:dk2>
      <a:lt2>
        <a:srgbClr val="CD0C30"/>
      </a:lt2>
      <a:accent1>
        <a:srgbClr val="EF7320"/>
      </a:accent1>
      <a:accent2>
        <a:srgbClr val="F0AB00"/>
      </a:accent2>
      <a:accent3>
        <a:srgbClr val="009B74"/>
      </a:accent3>
      <a:accent4>
        <a:srgbClr val="009AA6"/>
      </a:accent4>
      <a:accent5>
        <a:srgbClr val="00A1DE"/>
      </a:accent5>
      <a:accent6>
        <a:srgbClr val="005B82"/>
      </a:accent6>
      <a:hlink>
        <a:srgbClr val="723768"/>
      </a:hlink>
      <a:folHlink>
        <a:srgbClr val="AF1E6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NetIQ 2012">
      <a:dk1>
        <a:srgbClr val="000000"/>
      </a:dk1>
      <a:lt1>
        <a:srgbClr val="FFFFFF"/>
      </a:lt1>
      <a:dk2>
        <a:srgbClr val="0079C2"/>
      </a:dk2>
      <a:lt2>
        <a:srgbClr val="D31145"/>
      </a:lt2>
      <a:accent1>
        <a:srgbClr val="F68026"/>
      </a:accent1>
      <a:accent2>
        <a:srgbClr val="FDB813"/>
      </a:accent2>
      <a:accent3>
        <a:srgbClr val="01A290"/>
      </a:accent3>
      <a:accent4>
        <a:srgbClr val="00A2B1"/>
      </a:accent4>
      <a:accent5>
        <a:srgbClr val="009DDC"/>
      </a:accent5>
      <a:accent6>
        <a:srgbClr val="00497E"/>
      </a:accent6>
      <a:hlink>
        <a:srgbClr val="652C8A"/>
      </a:hlink>
      <a:folHlink>
        <a:srgbClr val="9D00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icro Focus Corporate Presentation Template 2013_Light">
  <a:themeElements>
    <a:clrScheme name="Micro Focus">
      <a:dk1>
        <a:srgbClr val="003768"/>
      </a:dk1>
      <a:lt1>
        <a:srgbClr val="FFFFFF"/>
      </a:lt1>
      <a:dk2>
        <a:srgbClr val="000000"/>
      </a:dk2>
      <a:lt2>
        <a:srgbClr val="E6E6E6"/>
      </a:lt2>
      <a:accent1>
        <a:srgbClr val="939393"/>
      </a:accent1>
      <a:accent2>
        <a:srgbClr val="585858"/>
      </a:accent2>
      <a:accent3>
        <a:srgbClr val="7D4199"/>
      </a:accent3>
      <a:accent4>
        <a:srgbClr val="C1D82F"/>
      </a:accent4>
      <a:accent5>
        <a:srgbClr val="F8981D"/>
      </a:accent5>
      <a:accent6>
        <a:srgbClr val="B4D5F0"/>
      </a:accent6>
      <a:hlink>
        <a:srgbClr val="009DDC"/>
      </a:hlink>
      <a:folHlink>
        <a:srgbClr val="EF3E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Micro Focus Corporate Presentation Template 2013_Light">
  <a:themeElements>
    <a:clrScheme name="Micro Focus">
      <a:dk1>
        <a:srgbClr val="003768"/>
      </a:dk1>
      <a:lt1>
        <a:srgbClr val="FFFFFF"/>
      </a:lt1>
      <a:dk2>
        <a:srgbClr val="000000"/>
      </a:dk2>
      <a:lt2>
        <a:srgbClr val="E6E6E6"/>
      </a:lt2>
      <a:accent1>
        <a:srgbClr val="939393"/>
      </a:accent1>
      <a:accent2>
        <a:srgbClr val="585858"/>
      </a:accent2>
      <a:accent3>
        <a:srgbClr val="7D4199"/>
      </a:accent3>
      <a:accent4>
        <a:srgbClr val="C1D82F"/>
      </a:accent4>
      <a:accent5>
        <a:srgbClr val="F8981D"/>
      </a:accent5>
      <a:accent6>
        <a:srgbClr val="B4D5F0"/>
      </a:accent6>
      <a:hlink>
        <a:srgbClr val="009DDC"/>
      </a:hlink>
      <a:folHlink>
        <a:srgbClr val="EF3E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Athena Blueprint V0_5 20140616">
  <a:themeElements>
    <a:clrScheme name="Deloitte">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2776"/>
      </a:hlink>
      <a:folHlink>
        <a:srgbClr val="0027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17230</TotalTime>
  <Words>1683</Words>
  <Application>Microsoft Office PowerPoint</Application>
  <PresentationFormat>On-screen Show (4:3)</PresentationFormat>
  <Paragraphs>205</Paragraphs>
  <Slides>27</Slides>
  <Notes>9</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27</vt:i4>
      </vt:variant>
    </vt:vector>
  </HeadingPairs>
  <TitlesOfParts>
    <vt:vector size="48" baseType="lpstr">
      <vt:lpstr>ＭＳ Ｐゴシック</vt:lpstr>
      <vt:lpstr>Arial</vt:lpstr>
      <vt:lpstr>Calibri</vt:lpstr>
      <vt:lpstr>Courier New</vt:lpstr>
      <vt:lpstr>Helvetica</vt:lpstr>
      <vt:lpstr>Helvetica Neue</vt:lpstr>
      <vt:lpstr>Lucida Sans Unicode</vt:lpstr>
      <vt:lpstr>Symbol</vt:lpstr>
      <vt:lpstr>Tahoma</vt:lpstr>
      <vt:lpstr>Times New Roman</vt:lpstr>
      <vt:lpstr>Verdana</vt:lpstr>
      <vt:lpstr>Wingdings</vt:lpstr>
      <vt:lpstr>Graphic Break Theme</vt:lpstr>
      <vt:lpstr>1_Graphic Break Theme</vt:lpstr>
      <vt:lpstr>5_Office Theme</vt:lpstr>
      <vt:lpstr>Logo Content Theme</vt:lpstr>
      <vt:lpstr>10_Office Theme</vt:lpstr>
      <vt:lpstr>Micro Focus Corporate Presentation Template 2013_Light</vt:lpstr>
      <vt:lpstr>1_Micro Focus Corporate Presentation Template 2013_Light</vt:lpstr>
      <vt:lpstr>Athena Blueprint V0_5 20140616</vt:lpstr>
      <vt:lpstr>Custom Design</vt:lpstr>
      <vt:lpstr>Secure Mobile Development  with NetIQ Access Manager</vt:lpstr>
      <vt:lpstr>Changing User Expectations Improving and extending access management</vt:lpstr>
      <vt:lpstr>The Mobile Challenges</vt:lpstr>
      <vt:lpstr>Access manager Mobility support</vt:lpstr>
      <vt:lpstr>Mobile Access</vt:lpstr>
      <vt:lpstr>MobileAccess Native Mobile App</vt:lpstr>
      <vt:lpstr>Mobile Access</vt:lpstr>
      <vt:lpstr>Native Mobile Application Development</vt:lpstr>
      <vt:lpstr>PowerPoint Presentation</vt:lpstr>
      <vt:lpstr>SDK for native iOS Apps</vt:lpstr>
      <vt:lpstr>iOS SDK</vt:lpstr>
      <vt:lpstr>PowerPoint Presentation</vt:lpstr>
      <vt:lpstr>SDK – Sequence of actions</vt:lpstr>
      <vt:lpstr>OAuth Configuration</vt:lpstr>
      <vt:lpstr>Using NMAAuthLib</vt:lpstr>
      <vt:lpstr>Using NMAAuthLib</vt:lpstr>
      <vt:lpstr>PowerPoint Presentation</vt:lpstr>
      <vt:lpstr>What is OAuth?</vt:lpstr>
      <vt:lpstr>OpenID Connect</vt:lpstr>
      <vt:lpstr>Typical OAuth flow</vt:lpstr>
      <vt:lpstr>OAuth/OpenID Connect support in NAM</vt:lpstr>
      <vt:lpstr>Web Application Validation Method</vt:lpstr>
      <vt:lpstr>OAuth support in NAM Access Gateway</vt:lpstr>
      <vt:lpstr>Access Gateway Validation Method</vt:lpstr>
      <vt:lpstr>Configuring OAuth with OpenID Connect</vt:lpstr>
      <vt:lpstr>Embracing Mobility What to choose when?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NetIQ Access Management Technology Overview</dc:title>
  <dc:creator>GGireesh</dc:creator>
  <cp:lastModifiedBy>Gireesh Kumar</cp:lastModifiedBy>
  <cp:revision>489</cp:revision>
  <dcterms:created xsi:type="dcterms:W3CDTF">2006-08-16T00:00:00Z</dcterms:created>
  <dcterms:modified xsi:type="dcterms:W3CDTF">2016-04-07T20:31:41Z</dcterms:modified>
</cp:coreProperties>
</file>